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Roboto"/>
      <p:regular r:id="rId44"/>
      <p:bold r:id="rId45"/>
      <p:italic r:id="rId46"/>
      <p:boldItalic r:id="rId47"/>
    </p:embeddedFont>
    <p:embeddedFont>
      <p:font typeface="Montserrat"/>
      <p:regular r:id="rId48"/>
      <p:bold r:id="rId49"/>
      <p:italic r:id="rId50"/>
      <p:boldItalic r:id="rId51"/>
    </p:embeddedFont>
    <p:embeddedFont>
      <p:font typeface="Vidaloka"/>
      <p:regular r:id="rId52"/>
    </p:embeddedFont>
    <p:embeddedFont>
      <p:font typeface="Helvetica Neue"/>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ennifer Xi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Roboto-regular.fntdata"/><Relationship Id="rId43" Type="http://schemas.openxmlformats.org/officeDocument/2006/relationships/font" Target="fonts/Raleway-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HelveticaNeue-regular.fntdata"/><Relationship Id="rId52" Type="http://schemas.openxmlformats.org/officeDocument/2006/relationships/font" Target="fonts/Vidaloka-regular.fntdata"/><Relationship Id="rId11" Type="http://schemas.openxmlformats.org/officeDocument/2006/relationships/slide" Target="slides/slide5.xml"/><Relationship Id="rId55" Type="http://schemas.openxmlformats.org/officeDocument/2006/relationships/font" Target="fonts/HelveticaNeue-italic.fntdata"/><Relationship Id="rId10" Type="http://schemas.openxmlformats.org/officeDocument/2006/relationships/slide" Target="slides/slide4.xml"/><Relationship Id="rId54" Type="http://schemas.openxmlformats.org/officeDocument/2006/relationships/font" Target="fonts/HelveticaNeue-bold.fntdata"/><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HelveticaNeue-boldItalic.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6-16T22:37:49.250">
    <p:pos x="3354" y="-48"/>
    <p:text>maybe talk about our goals for the project here or smth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is super low-res LMAO; replace with a better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bf4578fc6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bf4578fc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bf4578fc6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bf4578fc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Artificial intelligence is the study of agents that perceive the world around them, form</a:t>
            </a:r>
            <a:endParaRPr/>
          </a:p>
          <a:p>
            <a:pPr indent="0" lvl="0" marL="0" rtl="0" algn="l">
              <a:spcBef>
                <a:spcPts val="0"/>
              </a:spcBef>
              <a:spcAft>
                <a:spcPts val="0"/>
              </a:spcAft>
              <a:buClr>
                <a:schemeClr val="dk1"/>
              </a:buClr>
              <a:buSzPts val="1100"/>
              <a:buFont typeface="Arial"/>
              <a:buNone/>
            </a:pPr>
            <a:r>
              <a:rPr lang="en"/>
              <a:t>plans, and make decisions to achieve their goals. Its foundations include mathematics,</a:t>
            </a:r>
            <a:endParaRPr/>
          </a:p>
          <a:p>
            <a:pPr indent="0" lvl="0" marL="0" rtl="0" algn="l">
              <a:spcBef>
                <a:spcPts val="0"/>
              </a:spcBef>
              <a:spcAft>
                <a:spcPts val="0"/>
              </a:spcAft>
              <a:buClr>
                <a:schemeClr val="dk1"/>
              </a:buClr>
              <a:buSzPts val="1100"/>
              <a:buFont typeface="Arial"/>
              <a:buNone/>
            </a:pPr>
            <a:r>
              <a:rPr lang="en"/>
              <a:t>logic, philosophy, probability, linguistics, neuroscience, and decision theory. Many</a:t>
            </a:r>
            <a:endParaRPr/>
          </a:p>
          <a:p>
            <a:pPr indent="0" lvl="0" marL="0" rtl="0" algn="l">
              <a:spcBef>
                <a:spcPts val="0"/>
              </a:spcBef>
              <a:spcAft>
                <a:spcPts val="0"/>
              </a:spcAft>
              <a:buClr>
                <a:schemeClr val="dk1"/>
              </a:buClr>
              <a:buSzPts val="1100"/>
              <a:buFont typeface="Arial"/>
              <a:buNone/>
            </a:pPr>
            <a:r>
              <a:rPr lang="en"/>
              <a:t>fields fall under the umbrella of AI, such as computer vision, robotics, machine learning,</a:t>
            </a:r>
            <a:endParaRPr/>
          </a:p>
          <a:p>
            <a:pPr indent="0" lvl="0" marL="0" rtl="0" algn="l">
              <a:spcBef>
                <a:spcPts val="0"/>
              </a:spcBef>
              <a:spcAft>
                <a:spcPts val="0"/>
              </a:spcAft>
              <a:buClr>
                <a:schemeClr val="dk1"/>
              </a:buClr>
              <a:buSzPts val="1100"/>
              <a:buFont typeface="Arial"/>
              <a:buNone/>
            </a:pPr>
            <a:r>
              <a:rPr lang="en"/>
              <a:t>and natural language processing.</a:t>
            </a:r>
            <a:endParaRPr/>
          </a:p>
          <a:p>
            <a:pPr indent="0" lvl="0" marL="0" rtl="0" algn="l">
              <a:spcBef>
                <a:spcPts val="0"/>
              </a:spcBef>
              <a:spcAft>
                <a:spcPts val="0"/>
              </a:spcAft>
              <a:buClr>
                <a:schemeClr val="dk1"/>
              </a:buClr>
              <a:buSzPts val="1100"/>
              <a:buFont typeface="Arial"/>
              <a:buNone/>
            </a:pPr>
            <a:r>
              <a:rPr lang="en"/>
              <a:t>Machine learning is a subfield of artificial intelligence. Its goal is to enable computers</a:t>
            </a:r>
            <a:endParaRPr/>
          </a:p>
          <a:p>
            <a:pPr indent="0" lvl="0" marL="0" rtl="0" algn="l">
              <a:spcBef>
                <a:spcPts val="0"/>
              </a:spcBef>
              <a:spcAft>
                <a:spcPts val="0"/>
              </a:spcAft>
              <a:buClr>
                <a:schemeClr val="dk1"/>
              </a:buClr>
              <a:buSzPts val="1100"/>
              <a:buFont typeface="Arial"/>
              <a:buNone/>
            </a:pPr>
            <a:r>
              <a:rPr lang="en"/>
              <a:t>to learn on their own. A machine’s learning algorithm enables it to identify patterns in</a:t>
            </a:r>
            <a:endParaRPr/>
          </a:p>
          <a:p>
            <a:pPr indent="0" lvl="0" marL="0" rtl="0" algn="l">
              <a:spcBef>
                <a:spcPts val="0"/>
              </a:spcBef>
              <a:spcAft>
                <a:spcPts val="0"/>
              </a:spcAft>
              <a:buClr>
                <a:schemeClr val="dk1"/>
              </a:buClr>
              <a:buSzPts val="1100"/>
              <a:buFont typeface="Arial"/>
              <a:buNone/>
            </a:pPr>
            <a:r>
              <a:rPr lang="en"/>
              <a:t>observed data, build models that explain the world, and predict things without having</a:t>
            </a:r>
            <a:endParaRPr/>
          </a:p>
          <a:p>
            <a:pPr indent="0" lvl="0" marL="0" rtl="0" algn="l">
              <a:spcBef>
                <a:spcPts val="0"/>
              </a:spcBef>
              <a:spcAft>
                <a:spcPts val="0"/>
              </a:spcAft>
              <a:buClr>
                <a:schemeClr val="dk1"/>
              </a:buClr>
              <a:buSzPts val="1100"/>
              <a:buFont typeface="Arial"/>
              <a:buNone/>
            </a:pPr>
            <a:r>
              <a:rPr lang="en"/>
              <a:t>explicit pre-programmed rules and models.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c2774c521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c2774c5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bf4578fc6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bf4578fc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bf4578fc6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bf4578fc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bf4578fc6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bf4578fc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d0947f407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d0947f40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bf4578fc6_0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bf4578fc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bf4578fc6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bf4578fc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bf4578fc6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bf4578fc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d0947f407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d0947f40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4605cf27e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4605cf27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d0947f407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d0947f40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d0947f407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d0947f40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d0947f407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d0947f40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d0947f407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d0947f40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d0947f407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d0947f40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d0947f407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d0947f40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d0947f407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d0947f4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cd05426e4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cd05426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cf2a7a5a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cf2a7a5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35694cd56_0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5694cd56_0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goals here or smthing?</a:t>
            </a:r>
            <a:endParaRPr/>
          </a:p>
          <a:p>
            <a:pPr indent="0" lvl="0" marL="0" rtl="0" algn="l">
              <a:spcBef>
                <a:spcPts val="0"/>
              </a:spcBef>
              <a:spcAft>
                <a:spcPts val="0"/>
              </a:spcAft>
              <a:buNone/>
            </a:pPr>
            <a:r>
              <a:rPr lang="en"/>
              <a:t>Familiarity with ML, enough so that you are equipped to be able to work on your own to research on internet and build things?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bf4578fc6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bf4578fc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605cf27e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605cf27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bf4578fc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bf4578fc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them for examples of ML they know, what they think it is / how it works, etc.. BIG BUZZ WORD BUT WHAT IS IT **REALLLy* ??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bf4578fc6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bf4578fc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1D1D1B"/>
        </a:solidFill>
      </p:bgPr>
    </p:bg>
    <p:spTree>
      <p:nvGrpSpPr>
        <p:cNvPr id="9" name="Shape 9"/>
        <p:cNvGrpSpPr/>
        <p:nvPr/>
      </p:nvGrpSpPr>
      <p:grpSpPr>
        <a:xfrm>
          <a:off x="0" y="0"/>
          <a:ext cx="0" cy="0"/>
          <a:chOff x="0" y="0"/>
          <a:chExt cx="0" cy="0"/>
        </a:xfrm>
      </p:grpSpPr>
      <p:sp>
        <p:nvSpPr>
          <p:cNvPr id="10" name="Google Shape;10;p2"/>
          <p:cNvSpPr/>
          <p:nvPr/>
        </p:nvSpPr>
        <p:spPr>
          <a:xfrm>
            <a:off x="3373200" y="1373150"/>
            <a:ext cx="2397300" cy="2397300"/>
          </a:xfrm>
          <a:prstGeom prst="rect">
            <a:avLst/>
          </a:prstGeom>
          <a:noFill/>
          <a:ln cap="flat" cmpd="sng" w="952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457500" y="1457250"/>
            <a:ext cx="2229000" cy="22290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9" name="Shape 49"/>
        <p:cNvGrpSpPr/>
        <p:nvPr/>
      </p:nvGrpSpPr>
      <p:grpSpPr>
        <a:xfrm>
          <a:off x="0" y="0"/>
          <a:ext cx="0" cy="0"/>
          <a:chOff x="0" y="0"/>
          <a:chExt cx="0" cy="0"/>
        </a:xfrm>
      </p:grpSpPr>
      <p:sp>
        <p:nvSpPr>
          <p:cNvPr id="50" name="Google Shape;50;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 name="Google Shape;51;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3" name="Shape 53"/>
        <p:cNvGrpSpPr/>
        <p:nvPr/>
      </p:nvGrpSpPr>
      <p:grpSpPr>
        <a:xfrm>
          <a:off x="0" y="0"/>
          <a:ext cx="0" cy="0"/>
          <a:chOff x="0" y="0"/>
          <a:chExt cx="0" cy="0"/>
        </a:xfrm>
      </p:grpSpPr>
      <p:sp>
        <p:nvSpPr>
          <p:cNvPr id="54" name="Google Shape;54;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0" name="Shape 60"/>
        <p:cNvGrpSpPr/>
        <p:nvPr/>
      </p:nvGrpSpPr>
      <p:grpSpPr>
        <a:xfrm>
          <a:off x="0" y="0"/>
          <a:ext cx="0" cy="0"/>
          <a:chOff x="0" y="0"/>
          <a:chExt cx="0" cy="0"/>
        </a:xfrm>
      </p:grpSpPr>
      <p:sp>
        <p:nvSpPr>
          <p:cNvPr id="61" name="Google Shape;6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 name="Google Shape;63;p1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8" name="Shape 68"/>
        <p:cNvGrpSpPr/>
        <p:nvPr/>
      </p:nvGrpSpPr>
      <p:grpSpPr>
        <a:xfrm>
          <a:off x="0" y="0"/>
          <a:ext cx="0" cy="0"/>
          <a:chOff x="0" y="0"/>
          <a:chExt cx="0" cy="0"/>
        </a:xfrm>
      </p:grpSpPr>
      <p:sp>
        <p:nvSpPr>
          <p:cNvPr id="69" name="Google Shape;69;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1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2" name="Shape 72"/>
        <p:cNvGrpSpPr/>
        <p:nvPr/>
      </p:nvGrpSpPr>
      <p:grpSpPr>
        <a:xfrm>
          <a:off x="0" y="0"/>
          <a:ext cx="0" cy="0"/>
          <a:chOff x="0" y="0"/>
          <a:chExt cx="0" cy="0"/>
        </a:xfrm>
      </p:grpSpPr>
      <p:sp>
        <p:nvSpPr>
          <p:cNvPr id="73" name="Google Shape;73;p1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8" name="Google Shape;78;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1" name="Shape 81"/>
        <p:cNvGrpSpPr/>
        <p:nvPr/>
      </p:nvGrpSpPr>
      <p:grpSpPr>
        <a:xfrm>
          <a:off x="0" y="0"/>
          <a:ext cx="0" cy="0"/>
          <a:chOff x="0" y="0"/>
          <a:chExt cx="0" cy="0"/>
        </a:xfrm>
      </p:grpSpPr>
      <p:sp>
        <p:nvSpPr>
          <p:cNvPr id="82" name="Google Shape;82;p2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4" name="Shape 84"/>
        <p:cNvGrpSpPr/>
        <p:nvPr/>
      </p:nvGrpSpPr>
      <p:grpSpPr>
        <a:xfrm>
          <a:off x="0" y="0"/>
          <a:ext cx="0" cy="0"/>
          <a:chOff x="0" y="0"/>
          <a:chExt cx="0" cy="0"/>
        </a:xfrm>
      </p:grpSpPr>
      <p:sp>
        <p:nvSpPr>
          <p:cNvPr id="85" name="Google Shape;85;p2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6" name="Google Shape;86;p2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1D1D1B"/>
        </a:solidFill>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925200" y="925200"/>
            <a:ext cx="7293300" cy="3293100"/>
          </a:xfrm>
          <a:prstGeom prst="rect">
            <a:avLst/>
          </a:prstGeom>
          <a:solidFill>
            <a:srgbClr val="00010A">
              <a:alpha val="40770"/>
            </a:srgbClr>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None/>
              <a:defRPr>
                <a:solidFill>
                  <a:srgbClr val="FFFFFF"/>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0"/>
              </a:spcBef>
              <a:spcAft>
                <a:spcPts val="0"/>
              </a:spcAft>
              <a:buClr>
                <a:srgbClr val="FFFFFF"/>
              </a:buClr>
              <a:buSzPts val="1400"/>
              <a:buNone/>
              <a:defRPr>
                <a:solidFill>
                  <a:srgbClr val="FFFFFF"/>
                </a:solidFill>
              </a:defRPr>
            </a:lvl3pPr>
            <a:lvl4pPr lvl="3" rtl="0" algn="ctr">
              <a:spcBef>
                <a:spcPts val="0"/>
              </a:spcBef>
              <a:spcAft>
                <a:spcPts val="0"/>
              </a:spcAft>
              <a:buClr>
                <a:srgbClr val="FFFFFF"/>
              </a:buClr>
              <a:buSzPts val="1400"/>
              <a:buNone/>
              <a:defRPr>
                <a:solidFill>
                  <a:srgbClr val="FFFFFF"/>
                </a:solidFill>
              </a:defRPr>
            </a:lvl4pPr>
            <a:lvl5pPr lvl="4" rtl="0" algn="ctr">
              <a:spcBef>
                <a:spcPts val="0"/>
              </a:spcBef>
              <a:spcAft>
                <a:spcPts val="0"/>
              </a:spcAft>
              <a:buClr>
                <a:srgbClr val="FFFFFF"/>
              </a:buClr>
              <a:buSzPts val="1400"/>
              <a:buNone/>
              <a:defRPr>
                <a:solidFill>
                  <a:srgbClr val="FFFFFF"/>
                </a:solidFill>
              </a:defRPr>
            </a:lvl5pPr>
            <a:lvl6pPr lvl="5" rtl="0" algn="ctr">
              <a:spcBef>
                <a:spcPts val="0"/>
              </a:spcBef>
              <a:spcAft>
                <a:spcPts val="0"/>
              </a:spcAft>
              <a:buClr>
                <a:srgbClr val="FFFFFF"/>
              </a:buClr>
              <a:buSzPts val="1400"/>
              <a:buNone/>
              <a:defRPr>
                <a:solidFill>
                  <a:srgbClr val="FFFFFF"/>
                </a:solidFill>
              </a:defRPr>
            </a:lvl6pPr>
            <a:lvl7pPr lvl="6" rtl="0" algn="ctr">
              <a:spcBef>
                <a:spcPts val="0"/>
              </a:spcBef>
              <a:spcAft>
                <a:spcPts val="0"/>
              </a:spcAft>
              <a:buClr>
                <a:srgbClr val="FFFFFF"/>
              </a:buClr>
              <a:buSzPts val="1400"/>
              <a:buNone/>
              <a:defRPr>
                <a:solidFill>
                  <a:srgbClr val="FFFFFF"/>
                </a:solidFill>
              </a:defRPr>
            </a:lvl7pPr>
            <a:lvl8pPr lvl="7" rtl="0" algn="ctr">
              <a:spcBef>
                <a:spcPts val="0"/>
              </a:spcBef>
              <a:spcAft>
                <a:spcPts val="0"/>
              </a:spcAft>
              <a:buClr>
                <a:srgbClr val="FFFFFF"/>
              </a:buClr>
              <a:buSzPts val="1400"/>
              <a:buNone/>
              <a:defRPr>
                <a:solidFill>
                  <a:srgbClr val="FFFFFF"/>
                </a:solidFill>
              </a:defRPr>
            </a:lvl8pPr>
            <a:lvl9pPr lvl="8" rtl="0" algn="ctr">
              <a:spcBef>
                <a:spcPts val="0"/>
              </a:spcBef>
              <a:spcAft>
                <a:spcPts val="0"/>
              </a:spcAft>
              <a:buClr>
                <a:srgbClr val="FFFFFF"/>
              </a:buClr>
              <a:buSzPts val="1400"/>
              <a:buNone/>
              <a:defRPr>
                <a:solidFill>
                  <a:srgbClr val="FFFFFF"/>
                </a:solidFill>
              </a:defRPr>
            </a:lvl9pPr>
          </a:lstStyle>
          <a:p/>
        </p:txBody>
      </p:sp>
      <p:sp>
        <p:nvSpPr>
          <p:cNvPr id="14" name="Google Shape;14;p3"/>
          <p:cNvSpPr txBox="1"/>
          <p:nvPr>
            <p:ph idx="1" type="subTitle"/>
          </p:nvPr>
        </p:nvSpPr>
        <p:spPr>
          <a:xfrm>
            <a:off x="3453950" y="2763850"/>
            <a:ext cx="22362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000"/>
              <a:buNone/>
              <a:defRPr sz="1000">
                <a:solidFill>
                  <a:srgbClr val="FFFFFF"/>
                </a:solidFill>
              </a:defRPr>
            </a:lvl1pPr>
            <a:lvl2pPr lvl="1" rtl="0" algn="ctr">
              <a:spcBef>
                <a:spcPts val="0"/>
              </a:spcBef>
              <a:spcAft>
                <a:spcPts val="0"/>
              </a:spcAft>
              <a:buClr>
                <a:srgbClr val="FFFFFF"/>
              </a:buClr>
              <a:buSzPts val="1000"/>
              <a:buNone/>
              <a:defRPr sz="1000">
                <a:solidFill>
                  <a:srgbClr val="FFFFFF"/>
                </a:solidFill>
              </a:defRPr>
            </a:lvl2pPr>
            <a:lvl3pPr lvl="2" rtl="0" algn="ctr">
              <a:spcBef>
                <a:spcPts val="0"/>
              </a:spcBef>
              <a:spcAft>
                <a:spcPts val="0"/>
              </a:spcAft>
              <a:buClr>
                <a:srgbClr val="FFFFFF"/>
              </a:buClr>
              <a:buSzPts val="1000"/>
              <a:buNone/>
              <a:defRPr sz="1000">
                <a:solidFill>
                  <a:srgbClr val="FFFFFF"/>
                </a:solidFill>
              </a:defRPr>
            </a:lvl3pPr>
            <a:lvl4pPr lvl="3" rtl="0" algn="ctr">
              <a:spcBef>
                <a:spcPts val="0"/>
              </a:spcBef>
              <a:spcAft>
                <a:spcPts val="0"/>
              </a:spcAft>
              <a:buClr>
                <a:srgbClr val="FFFFFF"/>
              </a:buClr>
              <a:buSzPts val="1000"/>
              <a:buNone/>
              <a:defRPr sz="1000">
                <a:solidFill>
                  <a:srgbClr val="FFFFFF"/>
                </a:solidFill>
              </a:defRPr>
            </a:lvl4pPr>
            <a:lvl5pPr lvl="4" rtl="0" algn="ctr">
              <a:spcBef>
                <a:spcPts val="0"/>
              </a:spcBef>
              <a:spcAft>
                <a:spcPts val="0"/>
              </a:spcAft>
              <a:buClr>
                <a:srgbClr val="FFFFFF"/>
              </a:buClr>
              <a:buSzPts val="1000"/>
              <a:buNone/>
              <a:defRPr sz="1000">
                <a:solidFill>
                  <a:srgbClr val="FFFFFF"/>
                </a:solidFill>
              </a:defRPr>
            </a:lvl5pPr>
            <a:lvl6pPr lvl="5" rtl="0" algn="ctr">
              <a:spcBef>
                <a:spcPts val="0"/>
              </a:spcBef>
              <a:spcAft>
                <a:spcPts val="0"/>
              </a:spcAft>
              <a:buClr>
                <a:srgbClr val="FFFFFF"/>
              </a:buClr>
              <a:buSzPts val="1000"/>
              <a:buNone/>
              <a:defRPr sz="1000">
                <a:solidFill>
                  <a:srgbClr val="FFFFFF"/>
                </a:solidFill>
              </a:defRPr>
            </a:lvl6pPr>
            <a:lvl7pPr lvl="6" rtl="0" algn="ctr">
              <a:spcBef>
                <a:spcPts val="0"/>
              </a:spcBef>
              <a:spcAft>
                <a:spcPts val="0"/>
              </a:spcAft>
              <a:buClr>
                <a:srgbClr val="FFFFFF"/>
              </a:buClr>
              <a:buSzPts val="1000"/>
              <a:buNone/>
              <a:defRPr sz="1000">
                <a:solidFill>
                  <a:srgbClr val="FFFFFF"/>
                </a:solidFill>
              </a:defRPr>
            </a:lvl7pPr>
            <a:lvl8pPr lvl="7" rtl="0" algn="ctr">
              <a:spcBef>
                <a:spcPts val="0"/>
              </a:spcBef>
              <a:spcAft>
                <a:spcPts val="0"/>
              </a:spcAft>
              <a:buClr>
                <a:srgbClr val="FFFFFF"/>
              </a:buClr>
              <a:buSzPts val="1000"/>
              <a:buNone/>
              <a:defRPr sz="1000">
                <a:solidFill>
                  <a:srgbClr val="FFFFFF"/>
                </a:solidFill>
              </a:defRPr>
            </a:lvl8pPr>
            <a:lvl9pPr lvl="8" rtl="0" algn="ctr">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5" name="Shape 15"/>
        <p:cNvGrpSpPr/>
        <p:nvPr/>
      </p:nvGrpSpPr>
      <p:grpSpPr>
        <a:xfrm>
          <a:off x="0" y="0"/>
          <a:ext cx="0" cy="0"/>
          <a:chOff x="0" y="0"/>
          <a:chExt cx="0" cy="0"/>
        </a:xfrm>
      </p:grpSpPr>
      <p:sp>
        <p:nvSpPr>
          <p:cNvPr id="16" name="Google Shape;16;p4"/>
          <p:cNvSpPr/>
          <p:nvPr/>
        </p:nvSpPr>
        <p:spPr>
          <a:xfrm>
            <a:off x="1188450" y="1194900"/>
            <a:ext cx="6767100" cy="2753700"/>
          </a:xfrm>
          <a:prstGeom prst="rect">
            <a:avLst/>
          </a:prstGeom>
          <a:noFill/>
          <a:ln cap="flat" cmpd="sng" w="952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idx="12" type="sldNum"/>
          </p:nvPr>
        </p:nvSpPr>
        <p:spPr>
          <a:xfrm>
            <a:off x="1188150" y="3948600"/>
            <a:ext cx="6767100" cy="1194900"/>
          </a:xfrm>
          <a:prstGeom prst="rect">
            <a:avLst/>
          </a:prstGeom>
          <a:noFill/>
          <a:ln>
            <a:noFill/>
          </a:ln>
        </p:spPr>
        <p:txBody>
          <a:bodyPr anchorCtr="0" anchor="ctr" bIns="91425" lIns="91425" spcFirstLastPara="1" rIns="91425" wrap="square" tIns="91425">
            <a:noAutofit/>
          </a:bodyPr>
          <a:lstStyle>
            <a:lvl1pPr lvl="0" rtl="0">
              <a:buNone/>
              <a:defRPr>
                <a:solidFill>
                  <a:srgbClr val="1D1D1B"/>
                </a:solidFill>
              </a:defRPr>
            </a:lvl1pPr>
            <a:lvl2pPr lvl="1" rtl="0">
              <a:buNone/>
              <a:defRPr>
                <a:solidFill>
                  <a:srgbClr val="1D1D1B"/>
                </a:solidFill>
              </a:defRPr>
            </a:lvl2pPr>
            <a:lvl3pPr lvl="2" rtl="0">
              <a:buNone/>
              <a:defRPr>
                <a:solidFill>
                  <a:srgbClr val="1D1D1B"/>
                </a:solidFill>
              </a:defRPr>
            </a:lvl3pPr>
            <a:lvl4pPr lvl="3" rtl="0">
              <a:buNone/>
              <a:defRPr>
                <a:solidFill>
                  <a:srgbClr val="1D1D1B"/>
                </a:solidFill>
              </a:defRPr>
            </a:lvl4pPr>
            <a:lvl5pPr lvl="4" rtl="0">
              <a:buNone/>
              <a:defRPr>
                <a:solidFill>
                  <a:srgbClr val="1D1D1B"/>
                </a:solidFill>
              </a:defRPr>
            </a:lvl5pPr>
            <a:lvl6pPr lvl="5" rtl="0">
              <a:buNone/>
              <a:defRPr>
                <a:solidFill>
                  <a:srgbClr val="1D1D1B"/>
                </a:solidFill>
              </a:defRPr>
            </a:lvl6pPr>
            <a:lvl7pPr lvl="6" rtl="0">
              <a:buNone/>
              <a:defRPr>
                <a:solidFill>
                  <a:srgbClr val="1D1D1B"/>
                </a:solidFill>
              </a:defRPr>
            </a:lvl7pPr>
            <a:lvl8pPr lvl="7" rtl="0">
              <a:buNone/>
              <a:defRPr>
                <a:solidFill>
                  <a:srgbClr val="1D1D1B"/>
                </a:solidFill>
              </a:defRPr>
            </a:lvl8pPr>
            <a:lvl9pPr lvl="8" rtl="0">
              <a:buNone/>
              <a:defRPr>
                <a:solidFill>
                  <a:srgbClr val="1D1D1B"/>
                </a:solidFill>
              </a:defRPr>
            </a:lvl9pPr>
          </a:lstStyle>
          <a:p>
            <a:pPr indent="0" lvl="0" marL="0" rtl="0" algn="ctr">
              <a:spcBef>
                <a:spcPts val="0"/>
              </a:spcBef>
              <a:spcAft>
                <a:spcPts val="0"/>
              </a:spcAft>
              <a:buNone/>
            </a:pPr>
            <a:fld id="{00000000-1234-1234-1234-123412341234}" type="slidenum">
              <a:rPr lang="en"/>
              <a:t>‹#›</a:t>
            </a:fld>
            <a:endParaRPr/>
          </a:p>
        </p:txBody>
      </p:sp>
      <p:sp>
        <p:nvSpPr>
          <p:cNvPr id="18" name="Google Shape;18;p4"/>
          <p:cNvSpPr txBox="1"/>
          <p:nvPr>
            <p:ph idx="1" type="body"/>
          </p:nvPr>
        </p:nvSpPr>
        <p:spPr>
          <a:xfrm>
            <a:off x="1779975" y="2161800"/>
            <a:ext cx="5583900" cy="819900"/>
          </a:xfrm>
          <a:prstGeom prst="rect">
            <a:avLst/>
          </a:prstGeom>
        </p:spPr>
        <p:txBody>
          <a:bodyPr anchorCtr="0" anchor="ctr" bIns="91425" lIns="91425" spcFirstLastPara="1" rIns="91425" wrap="square" tIns="91425">
            <a:noAutofit/>
          </a:bodyPr>
          <a:lstStyle>
            <a:lvl1pPr indent="-342900" lvl="0" marL="457200" rtl="0" algn="ctr">
              <a:spcBef>
                <a:spcPts val="600"/>
              </a:spcBef>
              <a:spcAft>
                <a:spcPts val="0"/>
              </a:spcAft>
              <a:buClr>
                <a:srgbClr val="1D1D1B"/>
              </a:buClr>
              <a:buSzPts val="1800"/>
              <a:buFont typeface="Montserrat"/>
              <a:buChar char="▫"/>
              <a:defRPr b="1" sz="1800">
                <a:solidFill>
                  <a:srgbClr val="1D1D1B"/>
                </a:solidFill>
                <a:latin typeface="Montserrat"/>
                <a:ea typeface="Montserrat"/>
                <a:cs typeface="Montserrat"/>
                <a:sym typeface="Montserrat"/>
              </a:defRPr>
            </a:lvl1pPr>
            <a:lvl2pPr indent="-342900" lvl="1" marL="914400" rtl="0" algn="ctr">
              <a:spcBef>
                <a:spcPts val="0"/>
              </a:spcBef>
              <a:spcAft>
                <a:spcPts val="0"/>
              </a:spcAft>
              <a:buClr>
                <a:srgbClr val="1D1D1B"/>
              </a:buClr>
              <a:buSzPts val="1800"/>
              <a:buFont typeface="Montserrat"/>
              <a:buChar char="▫"/>
              <a:defRPr b="1" sz="1800">
                <a:solidFill>
                  <a:srgbClr val="1D1D1B"/>
                </a:solidFill>
                <a:latin typeface="Montserrat"/>
                <a:ea typeface="Montserrat"/>
                <a:cs typeface="Montserrat"/>
                <a:sym typeface="Montserrat"/>
              </a:defRPr>
            </a:lvl2pPr>
            <a:lvl3pPr indent="-342900" lvl="2" marL="1371600" rtl="0" algn="ctr">
              <a:spcBef>
                <a:spcPts val="0"/>
              </a:spcBef>
              <a:spcAft>
                <a:spcPts val="0"/>
              </a:spcAft>
              <a:buClr>
                <a:srgbClr val="1D1D1B"/>
              </a:buClr>
              <a:buSzPts val="1800"/>
              <a:buFont typeface="Montserrat"/>
              <a:buChar char="▫"/>
              <a:defRPr b="1" sz="1800">
                <a:solidFill>
                  <a:srgbClr val="1D1D1B"/>
                </a:solidFill>
                <a:latin typeface="Montserrat"/>
                <a:ea typeface="Montserrat"/>
                <a:cs typeface="Montserrat"/>
                <a:sym typeface="Montserrat"/>
              </a:defRPr>
            </a:lvl3pPr>
            <a:lvl4pPr indent="-342900" lvl="3" marL="1828800" rtl="0" algn="ctr">
              <a:spcBef>
                <a:spcPts val="0"/>
              </a:spcBef>
              <a:spcAft>
                <a:spcPts val="0"/>
              </a:spcAft>
              <a:buClr>
                <a:srgbClr val="1D1D1B"/>
              </a:buClr>
              <a:buSzPts val="1800"/>
              <a:buFont typeface="Montserrat"/>
              <a:buChar char="▫"/>
              <a:defRPr b="1" sz="1800">
                <a:solidFill>
                  <a:srgbClr val="1D1D1B"/>
                </a:solidFill>
                <a:latin typeface="Montserrat"/>
                <a:ea typeface="Montserrat"/>
                <a:cs typeface="Montserrat"/>
                <a:sym typeface="Montserrat"/>
              </a:defRPr>
            </a:lvl4pPr>
            <a:lvl5pPr indent="-342900" lvl="4" marL="2286000" rtl="0" algn="ctr">
              <a:spcBef>
                <a:spcPts val="0"/>
              </a:spcBef>
              <a:spcAft>
                <a:spcPts val="0"/>
              </a:spcAft>
              <a:buClr>
                <a:srgbClr val="1D1D1B"/>
              </a:buClr>
              <a:buSzPts val="1800"/>
              <a:buFont typeface="Montserrat"/>
              <a:buChar char="▫"/>
              <a:defRPr b="1" sz="1800">
                <a:solidFill>
                  <a:srgbClr val="1D1D1B"/>
                </a:solidFill>
                <a:latin typeface="Montserrat"/>
                <a:ea typeface="Montserrat"/>
                <a:cs typeface="Montserrat"/>
                <a:sym typeface="Montserrat"/>
              </a:defRPr>
            </a:lvl5pPr>
            <a:lvl6pPr indent="-342900" lvl="5" marL="2743200" rtl="0" algn="ctr">
              <a:spcBef>
                <a:spcPts val="0"/>
              </a:spcBef>
              <a:spcAft>
                <a:spcPts val="0"/>
              </a:spcAft>
              <a:buClr>
                <a:srgbClr val="1D1D1B"/>
              </a:buClr>
              <a:buSzPts val="1800"/>
              <a:buFont typeface="Montserrat"/>
              <a:buChar char="▫"/>
              <a:defRPr b="1" sz="1800">
                <a:solidFill>
                  <a:srgbClr val="1D1D1B"/>
                </a:solidFill>
                <a:latin typeface="Montserrat"/>
                <a:ea typeface="Montserrat"/>
                <a:cs typeface="Montserrat"/>
                <a:sym typeface="Montserrat"/>
              </a:defRPr>
            </a:lvl6pPr>
            <a:lvl7pPr indent="-342900" lvl="6" marL="3200400" rtl="0" algn="ctr">
              <a:spcBef>
                <a:spcPts val="0"/>
              </a:spcBef>
              <a:spcAft>
                <a:spcPts val="0"/>
              </a:spcAft>
              <a:buClr>
                <a:srgbClr val="1D1D1B"/>
              </a:buClr>
              <a:buSzPts val="1800"/>
              <a:buFont typeface="Montserrat"/>
              <a:buChar char="▫"/>
              <a:defRPr b="1" sz="1800">
                <a:solidFill>
                  <a:srgbClr val="1D1D1B"/>
                </a:solidFill>
                <a:latin typeface="Montserrat"/>
                <a:ea typeface="Montserrat"/>
                <a:cs typeface="Montserrat"/>
                <a:sym typeface="Montserrat"/>
              </a:defRPr>
            </a:lvl7pPr>
            <a:lvl8pPr indent="-342900" lvl="7" marL="3657600" rtl="0" algn="ctr">
              <a:spcBef>
                <a:spcPts val="0"/>
              </a:spcBef>
              <a:spcAft>
                <a:spcPts val="0"/>
              </a:spcAft>
              <a:buClr>
                <a:srgbClr val="1D1D1B"/>
              </a:buClr>
              <a:buSzPts val="1800"/>
              <a:buFont typeface="Montserrat"/>
              <a:buChar char="▫"/>
              <a:defRPr b="1" sz="1800">
                <a:solidFill>
                  <a:srgbClr val="1D1D1B"/>
                </a:solidFill>
                <a:latin typeface="Montserrat"/>
                <a:ea typeface="Montserrat"/>
                <a:cs typeface="Montserrat"/>
                <a:sym typeface="Montserrat"/>
              </a:defRPr>
            </a:lvl8pPr>
            <a:lvl9pPr indent="-342900" lvl="8" marL="4114800" rtl="0" algn="ctr">
              <a:spcBef>
                <a:spcPts val="0"/>
              </a:spcBef>
              <a:spcAft>
                <a:spcPts val="0"/>
              </a:spcAft>
              <a:buClr>
                <a:srgbClr val="1D1D1B"/>
              </a:buClr>
              <a:buSzPts val="1800"/>
              <a:buFont typeface="Montserrat"/>
              <a:buChar char="▫"/>
              <a:defRPr b="1" sz="1800">
                <a:solidFill>
                  <a:srgbClr val="1D1D1B"/>
                </a:solidFill>
                <a:latin typeface="Montserrat"/>
                <a:ea typeface="Montserrat"/>
                <a:cs typeface="Montserrat"/>
                <a:sym typeface="Montserrat"/>
              </a:defRPr>
            </a:lvl9pPr>
          </a:lstStyle>
          <a:p/>
        </p:txBody>
      </p:sp>
      <p:sp>
        <p:nvSpPr>
          <p:cNvPr id="19" name="Google Shape;19;p4"/>
          <p:cNvSpPr txBox="1"/>
          <p:nvPr/>
        </p:nvSpPr>
        <p:spPr>
          <a:xfrm>
            <a:off x="3593400" y="212050"/>
            <a:ext cx="1957200" cy="9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1D1D1B"/>
                </a:solidFill>
                <a:latin typeface="Vidaloka"/>
                <a:ea typeface="Vidaloka"/>
                <a:cs typeface="Vidaloka"/>
                <a:sym typeface="Vidaloka"/>
              </a:rPr>
              <a:t>“</a:t>
            </a:r>
            <a:endParaRPr sz="7200">
              <a:solidFill>
                <a:srgbClr val="1D1D1B"/>
              </a:solidFill>
              <a:latin typeface="Montserrat"/>
              <a:ea typeface="Montserrat"/>
              <a:cs typeface="Montserrat"/>
              <a:sym typeface="Montserra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0" name="Shape 20"/>
        <p:cNvGrpSpPr/>
        <p:nvPr/>
      </p:nvGrpSpPr>
      <p:grpSpPr>
        <a:xfrm>
          <a:off x="0" y="0"/>
          <a:ext cx="0" cy="0"/>
          <a:chOff x="0" y="0"/>
          <a:chExt cx="0" cy="0"/>
        </a:xfrm>
      </p:grpSpPr>
      <p:sp>
        <p:nvSpPr>
          <p:cNvPr id="21" name="Google Shape;21;p5"/>
          <p:cNvSpPr/>
          <p:nvPr/>
        </p:nvSpPr>
        <p:spPr>
          <a:xfrm>
            <a:off x="0" y="0"/>
            <a:ext cx="4572000" cy="5143500"/>
          </a:xfrm>
          <a:prstGeom prst="rect">
            <a:avLst/>
          </a:pr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type="title"/>
          </p:nvPr>
        </p:nvSpPr>
        <p:spPr>
          <a:xfrm>
            <a:off x="5283650" y="205975"/>
            <a:ext cx="31488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5"/>
          <p:cNvSpPr txBox="1"/>
          <p:nvPr>
            <p:ph idx="1" type="body"/>
          </p:nvPr>
        </p:nvSpPr>
        <p:spPr>
          <a:xfrm>
            <a:off x="5001600" y="1425025"/>
            <a:ext cx="3712800" cy="3329100"/>
          </a:xfrm>
          <a:prstGeom prst="rect">
            <a:avLst/>
          </a:prstGeom>
        </p:spPr>
        <p:txBody>
          <a:bodyPr anchorCtr="0" anchor="t" bIns="91425" lIns="91425" spcFirstLastPara="1" rIns="91425" wrap="square" tIns="91425">
            <a:noAutofit/>
          </a:bodyPr>
          <a:lstStyle>
            <a:lvl1pPr indent="-311150" lvl="0" marL="457200" rtl="0">
              <a:spcBef>
                <a:spcPts val="600"/>
              </a:spcBef>
              <a:spcAft>
                <a:spcPts val="0"/>
              </a:spcAft>
              <a:buSzPts val="1300"/>
              <a:buFont typeface="Raleway"/>
              <a:buChar char="▫"/>
              <a:defRPr>
                <a:latin typeface="Raleway"/>
                <a:ea typeface="Raleway"/>
                <a:cs typeface="Raleway"/>
                <a:sym typeface="Raleway"/>
              </a:defRPr>
            </a:lvl1pPr>
            <a:lvl2pPr indent="-311150" lvl="1" marL="914400" rtl="0">
              <a:spcBef>
                <a:spcPts val="0"/>
              </a:spcBef>
              <a:spcAft>
                <a:spcPts val="0"/>
              </a:spcAft>
              <a:buSzPts val="1300"/>
              <a:buFont typeface="Raleway"/>
              <a:buChar char="▫"/>
              <a:defRPr>
                <a:latin typeface="Raleway"/>
                <a:ea typeface="Raleway"/>
                <a:cs typeface="Raleway"/>
                <a:sym typeface="Raleway"/>
              </a:defRPr>
            </a:lvl2pPr>
            <a:lvl3pPr indent="-311150" lvl="2" marL="1371600" rtl="0">
              <a:spcBef>
                <a:spcPts val="0"/>
              </a:spcBef>
              <a:spcAft>
                <a:spcPts val="0"/>
              </a:spcAft>
              <a:buSzPts val="1300"/>
              <a:buFont typeface="Raleway"/>
              <a:buChar char="▫"/>
              <a:defRPr>
                <a:latin typeface="Raleway"/>
                <a:ea typeface="Raleway"/>
                <a:cs typeface="Raleway"/>
                <a:sym typeface="Raleway"/>
              </a:defRPr>
            </a:lvl3pPr>
            <a:lvl4pPr indent="-311150" lvl="3" marL="1828800" rtl="0">
              <a:spcBef>
                <a:spcPts val="0"/>
              </a:spcBef>
              <a:spcAft>
                <a:spcPts val="0"/>
              </a:spcAft>
              <a:buSzPts val="1300"/>
              <a:buFont typeface="Raleway"/>
              <a:buChar char="▫"/>
              <a:defRPr>
                <a:latin typeface="Raleway"/>
                <a:ea typeface="Raleway"/>
                <a:cs typeface="Raleway"/>
                <a:sym typeface="Raleway"/>
              </a:defRPr>
            </a:lvl4pPr>
            <a:lvl5pPr indent="-311150" lvl="4" marL="2286000" rtl="0">
              <a:spcBef>
                <a:spcPts val="0"/>
              </a:spcBef>
              <a:spcAft>
                <a:spcPts val="0"/>
              </a:spcAft>
              <a:buSzPts val="1300"/>
              <a:buFont typeface="Raleway"/>
              <a:buChar char="▫"/>
              <a:defRPr>
                <a:latin typeface="Raleway"/>
                <a:ea typeface="Raleway"/>
                <a:cs typeface="Raleway"/>
                <a:sym typeface="Raleway"/>
              </a:defRPr>
            </a:lvl5pPr>
            <a:lvl6pPr indent="-311150" lvl="5" marL="2743200" rtl="0">
              <a:spcBef>
                <a:spcPts val="0"/>
              </a:spcBef>
              <a:spcAft>
                <a:spcPts val="0"/>
              </a:spcAft>
              <a:buSzPts val="1300"/>
              <a:buFont typeface="Raleway"/>
              <a:buChar char="▫"/>
              <a:defRPr>
                <a:latin typeface="Raleway"/>
                <a:ea typeface="Raleway"/>
                <a:cs typeface="Raleway"/>
                <a:sym typeface="Raleway"/>
              </a:defRPr>
            </a:lvl6pPr>
            <a:lvl7pPr indent="-311150" lvl="6" marL="3200400" rtl="0">
              <a:spcBef>
                <a:spcPts val="0"/>
              </a:spcBef>
              <a:spcAft>
                <a:spcPts val="0"/>
              </a:spcAft>
              <a:buSzPts val="1300"/>
              <a:buFont typeface="Raleway"/>
              <a:buChar char="▫"/>
              <a:defRPr>
                <a:latin typeface="Raleway"/>
                <a:ea typeface="Raleway"/>
                <a:cs typeface="Raleway"/>
                <a:sym typeface="Raleway"/>
              </a:defRPr>
            </a:lvl7pPr>
            <a:lvl8pPr indent="-311150" lvl="7" marL="3657600" rtl="0">
              <a:spcBef>
                <a:spcPts val="0"/>
              </a:spcBef>
              <a:spcAft>
                <a:spcPts val="0"/>
              </a:spcAft>
              <a:buSzPts val="1300"/>
              <a:buFont typeface="Raleway"/>
              <a:buChar char="▫"/>
              <a:defRPr>
                <a:latin typeface="Raleway"/>
                <a:ea typeface="Raleway"/>
                <a:cs typeface="Raleway"/>
                <a:sym typeface="Raleway"/>
              </a:defRPr>
            </a:lvl8pPr>
            <a:lvl9pPr indent="-311150" lvl="8" marL="4114800" rtl="0">
              <a:spcBef>
                <a:spcPts val="0"/>
              </a:spcBef>
              <a:spcAft>
                <a:spcPts val="0"/>
              </a:spcAft>
              <a:buSzPts val="1300"/>
              <a:buFont typeface="Raleway"/>
              <a:buChar char="▫"/>
              <a:defRPr>
                <a:latin typeface="Raleway"/>
                <a:ea typeface="Raleway"/>
                <a:cs typeface="Raleway"/>
                <a:sym typeface="Raleway"/>
              </a:defRPr>
            </a:lvl9pPr>
          </a:lstStyle>
          <a:p/>
        </p:txBody>
      </p:sp>
      <p:sp>
        <p:nvSpPr>
          <p:cNvPr id="24" name="Google Shape;24;p5"/>
          <p:cNvSpPr txBox="1"/>
          <p:nvPr>
            <p:ph idx="12" type="sldNum"/>
          </p:nvPr>
        </p:nvSpPr>
        <p:spPr>
          <a:xfrm>
            <a:off x="1188150" y="1194900"/>
            <a:ext cx="2195700" cy="2753700"/>
          </a:xfrm>
          <a:prstGeom prst="rect">
            <a:avLst/>
          </a:prstGeom>
          <a:noFill/>
          <a:ln cap="flat" cmpd="sng" w="9525">
            <a:solidFill>
              <a:srgbClr val="FFFFFF"/>
            </a:solidFill>
            <a:prstDash val="solid"/>
            <a:miter lim="8000"/>
            <a:headEnd len="sm" w="sm" type="none"/>
            <a:tailEnd len="sm" w="sm" type="none"/>
          </a:ln>
        </p:spPr>
        <p:txBody>
          <a:bodyPr anchorCtr="0" anchor="ctr" bIns="91425" lIns="91425" spcFirstLastPara="1" rIns="91425" wrap="square" tIns="91425">
            <a:noAutofit/>
          </a:bodyPr>
          <a:lstStyle>
            <a:lvl1pPr lvl="0" rtl="0">
              <a:buNone/>
              <a:defRPr>
                <a:latin typeface="Vidaloka"/>
                <a:ea typeface="Vidaloka"/>
                <a:cs typeface="Vidaloka"/>
                <a:sym typeface="Vidaloka"/>
              </a:defRPr>
            </a:lvl1pPr>
            <a:lvl2pPr lvl="1" rtl="0">
              <a:buNone/>
              <a:defRPr>
                <a:latin typeface="Vidaloka"/>
                <a:ea typeface="Vidaloka"/>
                <a:cs typeface="Vidaloka"/>
                <a:sym typeface="Vidaloka"/>
              </a:defRPr>
            </a:lvl2pPr>
            <a:lvl3pPr lvl="2" rtl="0">
              <a:buNone/>
              <a:defRPr>
                <a:latin typeface="Vidaloka"/>
                <a:ea typeface="Vidaloka"/>
                <a:cs typeface="Vidaloka"/>
                <a:sym typeface="Vidaloka"/>
              </a:defRPr>
            </a:lvl3pPr>
            <a:lvl4pPr lvl="3" rtl="0">
              <a:buNone/>
              <a:defRPr>
                <a:latin typeface="Vidaloka"/>
                <a:ea typeface="Vidaloka"/>
                <a:cs typeface="Vidaloka"/>
                <a:sym typeface="Vidaloka"/>
              </a:defRPr>
            </a:lvl4pPr>
            <a:lvl5pPr lvl="4" rtl="0">
              <a:buNone/>
              <a:defRPr>
                <a:latin typeface="Vidaloka"/>
                <a:ea typeface="Vidaloka"/>
                <a:cs typeface="Vidaloka"/>
                <a:sym typeface="Vidaloka"/>
              </a:defRPr>
            </a:lvl5pPr>
            <a:lvl6pPr lvl="5" rtl="0">
              <a:buNone/>
              <a:defRPr>
                <a:latin typeface="Vidaloka"/>
                <a:ea typeface="Vidaloka"/>
                <a:cs typeface="Vidaloka"/>
                <a:sym typeface="Vidaloka"/>
              </a:defRPr>
            </a:lvl6pPr>
            <a:lvl7pPr lvl="6" rtl="0">
              <a:buNone/>
              <a:defRPr>
                <a:latin typeface="Vidaloka"/>
                <a:ea typeface="Vidaloka"/>
                <a:cs typeface="Vidaloka"/>
                <a:sym typeface="Vidaloka"/>
              </a:defRPr>
            </a:lvl7pPr>
            <a:lvl8pPr lvl="7" rtl="0">
              <a:buNone/>
              <a:defRPr>
                <a:latin typeface="Vidaloka"/>
                <a:ea typeface="Vidaloka"/>
                <a:cs typeface="Vidaloka"/>
                <a:sym typeface="Vidaloka"/>
              </a:defRPr>
            </a:lvl8pPr>
            <a:lvl9pPr lvl="8" rtl="0">
              <a:buNone/>
              <a:defRPr>
                <a:latin typeface="Vidaloka"/>
                <a:ea typeface="Vidaloka"/>
                <a:cs typeface="Vidaloka"/>
                <a:sym typeface="Vidalok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 name="Shape 25"/>
        <p:cNvGrpSpPr/>
        <p:nvPr/>
      </p:nvGrpSpPr>
      <p:grpSpPr>
        <a:xfrm>
          <a:off x="0" y="0"/>
          <a:ext cx="0" cy="0"/>
          <a:chOff x="0" y="0"/>
          <a:chExt cx="0" cy="0"/>
        </a:xfrm>
      </p:grpSpPr>
      <p:sp>
        <p:nvSpPr>
          <p:cNvPr id="26" name="Google Shape;26;p6"/>
          <p:cNvSpPr/>
          <p:nvPr/>
        </p:nvSpPr>
        <p:spPr>
          <a:xfrm>
            <a:off x="0" y="0"/>
            <a:ext cx="4572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txBox="1"/>
          <p:nvPr>
            <p:ph type="title"/>
          </p:nvPr>
        </p:nvSpPr>
        <p:spPr>
          <a:xfrm>
            <a:off x="5283650" y="205975"/>
            <a:ext cx="31488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 name="Google Shape;28;p6"/>
          <p:cNvSpPr txBox="1"/>
          <p:nvPr>
            <p:ph idx="1" type="body"/>
          </p:nvPr>
        </p:nvSpPr>
        <p:spPr>
          <a:xfrm>
            <a:off x="4980050" y="1349425"/>
            <a:ext cx="1799100" cy="2604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6"/>
          <p:cNvSpPr txBox="1"/>
          <p:nvPr>
            <p:ph idx="2" type="body"/>
          </p:nvPr>
        </p:nvSpPr>
        <p:spPr>
          <a:xfrm>
            <a:off x="6887597" y="1349425"/>
            <a:ext cx="1799100" cy="2604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6"/>
          <p:cNvSpPr txBox="1"/>
          <p:nvPr>
            <p:ph idx="12" type="sldNum"/>
          </p:nvPr>
        </p:nvSpPr>
        <p:spPr>
          <a:xfrm>
            <a:off x="1188150" y="1194900"/>
            <a:ext cx="2195700" cy="2753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7"/>
          <p:cNvSpPr/>
          <p:nvPr/>
        </p:nvSpPr>
        <p:spPr>
          <a:xfrm>
            <a:off x="0" y="0"/>
            <a:ext cx="4572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5283650" y="205975"/>
            <a:ext cx="31488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 name="Google Shape;34;p7"/>
          <p:cNvSpPr txBox="1"/>
          <p:nvPr>
            <p:ph idx="12" type="sldNum"/>
          </p:nvPr>
        </p:nvSpPr>
        <p:spPr>
          <a:xfrm>
            <a:off x="1188150" y="1194900"/>
            <a:ext cx="2195700" cy="2753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5" name="Shape 35"/>
        <p:cNvGrpSpPr/>
        <p:nvPr/>
      </p:nvGrpSpPr>
      <p:grpSpPr>
        <a:xfrm>
          <a:off x="0" y="0"/>
          <a:ext cx="0" cy="0"/>
          <a:chOff x="0" y="0"/>
          <a:chExt cx="0" cy="0"/>
        </a:xfrm>
      </p:grpSpPr>
      <p:sp>
        <p:nvSpPr>
          <p:cNvPr id="36" name="Google Shape;36;p8"/>
          <p:cNvSpPr/>
          <p:nvPr/>
        </p:nvSpPr>
        <p:spPr>
          <a:xfrm>
            <a:off x="0" y="0"/>
            <a:ext cx="4572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idx="1" type="body"/>
          </p:nvPr>
        </p:nvSpPr>
        <p:spPr>
          <a:xfrm>
            <a:off x="4572000" y="4101500"/>
            <a:ext cx="45720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200"/>
              <a:buNone/>
              <a:defRPr sz="1200"/>
            </a:lvl1pPr>
          </a:lstStyle>
          <a:p/>
        </p:txBody>
      </p:sp>
      <p:sp>
        <p:nvSpPr>
          <p:cNvPr id="38" name="Google Shape;38;p8"/>
          <p:cNvSpPr txBox="1"/>
          <p:nvPr>
            <p:ph idx="12" type="sldNum"/>
          </p:nvPr>
        </p:nvSpPr>
        <p:spPr>
          <a:xfrm>
            <a:off x="1188150" y="1194900"/>
            <a:ext cx="2195700" cy="2753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type="blank">
  <p:cSld name="BLANK">
    <p:bg>
      <p:bgPr>
        <a:solidFill>
          <a:srgbClr val="1D1D1B"/>
        </a:solidFill>
      </p:bgPr>
    </p:bg>
    <p:spTree>
      <p:nvGrpSpPr>
        <p:cNvPr id="39" name="Shape 39"/>
        <p:cNvGrpSpPr/>
        <p:nvPr/>
      </p:nvGrpSpPr>
      <p:grpSpPr>
        <a:xfrm>
          <a:off x="0" y="0"/>
          <a:ext cx="0" cy="0"/>
          <a:chOff x="0" y="0"/>
          <a:chExt cx="0" cy="0"/>
        </a:xfrm>
      </p:grpSpPr>
      <p:sp>
        <p:nvSpPr>
          <p:cNvPr id="40" name="Google Shape;40;p9"/>
          <p:cNvSpPr/>
          <p:nvPr/>
        </p:nvSpPr>
        <p:spPr>
          <a:xfrm>
            <a:off x="1188450" y="1194900"/>
            <a:ext cx="6767100" cy="2753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idx="12" type="sldNum"/>
          </p:nvPr>
        </p:nvSpPr>
        <p:spPr>
          <a:xfrm>
            <a:off x="1188150" y="3948600"/>
            <a:ext cx="6767100" cy="1194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light">
  <p:cSld name="BLANK_1">
    <p:bg>
      <p:bgPr>
        <a:solidFill>
          <a:srgbClr val="FFFFFF"/>
        </a:solidFill>
      </p:bgPr>
    </p:bg>
    <p:spTree>
      <p:nvGrpSpPr>
        <p:cNvPr id="42" name="Shape 42"/>
        <p:cNvGrpSpPr/>
        <p:nvPr/>
      </p:nvGrpSpPr>
      <p:grpSpPr>
        <a:xfrm>
          <a:off x="0" y="0"/>
          <a:ext cx="0" cy="0"/>
          <a:chOff x="0" y="0"/>
          <a:chExt cx="0" cy="0"/>
        </a:xfrm>
      </p:grpSpPr>
      <p:sp>
        <p:nvSpPr>
          <p:cNvPr id="43" name="Google Shape;43;p10"/>
          <p:cNvSpPr/>
          <p:nvPr/>
        </p:nvSpPr>
        <p:spPr>
          <a:xfrm>
            <a:off x="1188450" y="1194900"/>
            <a:ext cx="6767100" cy="2753700"/>
          </a:xfrm>
          <a:prstGeom prst="rect">
            <a:avLst/>
          </a:prstGeom>
          <a:noFill/>
          <a:ln cap="flat" cmpd="sng" w="952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idx="12" type="sldNum"/>
          </p:nvPr>
        </p:nvSpPr>
        <p:spPr>
          <a:xfrm>
            <a:off x="1188450" y="3948600"/>
            <a:ext cx="6767100" cy="1194900"/>
          </a:xfrm>
          <a:prstGeom prst="rect">
            <a:avLst/>
          </a:prstGeom>
          <a:noFill/>
          <a:ln>
            <a:noFill/>
          </a:ln>
        </p:spPr>
        <p:txBody>
          <a:bodyPr anchorCtr="0" anchor="ctr" bIns="91425" lIns="91425" spcFirstLastPara="1" rIns="91425" wrap="square" tIns="91425">
            <a:noAutofit/>
          </a:bodyPr>
          <a:lstStyle>
            <a:lvl1pPr lvl="0" rtl="0">
              <a:buNone/>
              <a:defRPr>
                <a:solidFill>
                  <a:srgbClr val="1D1D1B"/>
                </a:solidFill>
              </a:defRPr>
            </a:lvl1pPr>
            <a:lvl2pPr lvl="1" rtl="0">
              <a:buNone/>
              <a:defRPr>
                <a:solidFill>
                  <a:srgbClr val="1D1D1B"/>
                </a:solidFill>
              </a:defRPr>
            </a:lvl2pPr>
            <a:lvl3pPr lvl="2" rtl="0">
              <a:buNone/>
              <a:defRPr>
                <a:solidFill>
                  <a:srgbClr val="1D1D1B"/>
                </a:solidFill>
              </a:defRPr>
            </a:lvl3pPr>
            <a:lvl4pPr lvl="3" rtl="0">
              <a:buNone/>
              <a:defRPr>
                <a:solidFill>
                  <a:srgbClr val="1D1D1B"/>
                </a:solidFill>
              </a:defRPr>
            </a:lvl4pPr>
            <a:lvl5pPr lvl="4" rtl="0">
              <a:buNone/>
              <a:defRPr>
                <a:solidFill>
                  <a:srgbClr val="1D1D1B"/>
                </a:solidFill>
              </a:defRPr>
            </a:lvl5pPr>
            <a:lvl6pPr lvl="5" rtl="0">
              <a:buNone/>
              <a:defRPr>
                <a:solidFill>
                  <a:srgbClr val="1D1D1B"/>
                </a:solidFill>
              </a:defRPr>
            </a:lvl6pPr>
            <a:lvl7pPr lvl="6" rtl="0">
              <a:buNone/>
              <a:defRPr>
                <a:solidFill>
                  <a:srgbClr val="1D1D1B"/>
                </a:solidFill>
              </a:defRPr>
            </a:lvl7pPr>
            <a:lvl8pPr lvl="7" rtl="0">
              <a:buNone/>
              <a:defRPr>
                <a:solidFill>
                  <a:srgbClr val="1D1D1B"/>
                </a:solidFill>
              </a:defRPr>
            </a:lvl8pPr>
            <a:lvl9pPr lvl="8" rtl="0">
              <a:buNone/>
              <a:defRPr>
                <a:solidFill>
                  <a:srgbClr val="1D1D1B"/>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2.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283650" y="205975"/>
            <a:ext cx="3148800" cy="8574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1pPr>
            <a:lvl2pPr lvl="1" rtl="0" algn="ctr">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2pPr>
            <a:lvl3pPr lvl="2" rtl="0" algn="ctr">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3pPr>
            <a:lvl4pPr lvl="3" rtl="0" algn="ctr">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4pPr>
            <a:lvl5pPr lvl="4" rtl="0" algn="ctr">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5pPr>
            <a:lvl6pPr lvl="5" rtl="0" algn="ctr">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6pPr>
            <a:lvl7pPr lvl="6" rtl="0" algn="ctr">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7pPr>
            <a:lvl8pPr lvl="7" rtl="0" algn="ctr">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8pPr>
            <a:lvl9pPr lvl="8" rtl="0" algn="ctr">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9pPr>
          </a:lstStyle>
          <a:p/>
        </p:txBody>
      </p:sp>
      <p:sp>
        <p:nvSpPr>
          <p:cNvPr id="7" name="Google Shape;7;p1"/>
          <p:cNvSpPr txBox="1"/>
          <p:nvPr>
            <p:ph idx="1" type="body"/>
          </p:nvPr>
        </p:nvSpPr>
        <p:spPr>
          <a:xfrm>
            <a:off x="5001600" y="1425025"/>
            <a:ext cx="3712800" cy="33291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600"/>
              </a:spcBef>
              <a:spcAft>
                <a:spcPts val="0"/>
              </a:spcAft>
              <a:buClr>
                <a:srgbClr val="576574"/>
              </a:buClr>
              <a:buSzPts val="1300"/>
              <a:buFont typeface="Raleway"/>
              <a:buChar char="▫"/>
              <a:defRPr sz="1300">
                <a:solidFill>
                  <a:srgbClr val="576574"/>
                </a:solidFill>
                <a:latin typeface="Raleway"/>
                <a:ea typeface="Raleway"/>
                <a:cs typeface="Raleway"/>
                <a:sym typeface="Raleway"/>
              </a:defRPr>
            </a:lvl1pPr>
            <a:lvl2pPr indent="-311150" lvl="1" marL="91440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2pPr>
            <a:lvl3pPr indent="-311150" lvl="2" marL="137160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3pPr>
            <a:lvl4pPr indent="-311150" lvl="3" marL="182880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4pPr>
            <a:lvl5pPr indent="-311150" lvl="4" marL="228600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5pPr>
            <a:lvl6pPr indent="-311150" lvl="5" marL="274320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6pPr>
            <a:lvl7pPr indent="-311150" lvl="6" marL="320040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7pPr>
            <a:lvl8pPr indent="-311150" lvl="7" marL="365760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8pPr>
            <a:lvl9pPr indent="-311150" lvl="8" marL="411480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9pPr>
          </a:lstStyle>
          <a:p/>
        </p:txBody>
      </p:sp>
      <p:sp>
        <p:nvSpPr>
          <p:cNvPr id="8" name="Google Shape;8;p1"/>
          <p:cNvSpPr txBox="1"/>
          <p:nvPr>
            <p:ph idx="12" type="sldNum"/>
          </p:nvPr>
        </p:nvSpPr>
        <p:spPr>
          <a:xfrm>
            <a:off x="1188150" y="1194900"/>
            <a:ext cx="2195700" cy="2753700"/>
          </a:xfrm>
          <a:prstGeom prst="rect">
            <a:avLst/>
          </a:prstGeom>
          <a:noFill/>
          <a:ln cap="flat" cmpd="sng" w="9525">
            <a:solidFill>
              <a:srgbClr val="FFFFFF"/>
            </a:solidFill>
            <a:prstDash val="solid"/>
            <a:miter lim="8000"/>
            <a:headEnd len="sm" w="sm" type="none"/>
            <a:tailEnd len="sm" w="sm" type="none"/>
          </a:ln>
        </p:spPr>
        <p:txBody>
          <a:bodyPr anchorCtr="0" anchor="ctr" bIns="91425" lIns="91425" spcFirstLastPara="1" rIns="91425" wrap="square" tIns="91425">
            <a:noAutofit/>
          </a:bodyPr>
          <a:lstStyle>
            <a:lvl1pPr lvl="0" rtl="0" algn="ctr">
              <a:buNone/>
              <a:defRPr sz="6000">
                <a:solidFill>
                  <a:srgbClr val="FFFFFF"/>
                </a:solidFill>
                <a:latin typeface="Vidaloka"/>
                <a:ea typeface="Vidaloka"/>
                <a:cs typeface="Vidaloka"/>
                <a:sym typeface="Vidaloka"/>
              </a:defRPr>
            </a:lvl1pPr>
            <a:lvl2pPr lvl="1" rtl="0" algn="ctr">
              <a:buNone/>
              <a:defRPr sz="6000">
                <a:solidFill>
                  <a:srgbClr val="FFFFFF"/>
                </a:solidFill>
                <a:latin typeface="Vidaloka"/>
                <a:ea typeface="Vidaloka"/>
                <a:cs typeface="Vidaloka"/>
                <a:sym typeface="Vidaloka"/>
              </a:defRPr>
            </a:lvl2pPr>
            <a:lvl3pPr lvl="2" rtl="0" algn="ctr">
              <a:buNone/>
              <a:defRPr sz="6000">
                <a:solidFill>
                  <a:srgbClr val="FFFFFF"/>
                </a:solidFill>
                <a:latin typeface="Vidaloka"/>
                <a:ea typeface="Vidaloka"/>
                <a:cs typeface="Vidaloka"/>
                <a:sym typeface="Vidaloka"/>
              </a:defRPr>
            </a:lvl3pPr>
            <a:lvl4pPr lvl="3" rtl="0" algn="ctr">
              <a:buNone/>
              <a:defRPr sz="6000">
                <a:solidFill>
                  <a:srgbClr val="FFFFFF"/>
                </a:solidFill>
                <a:latin typeface="Vidaloka"/>
                <a:ea typeface="Vidaloka"/>
                <a:cs typeface="Vidaloka"/>
                <a:sym typeface="Vidaloka"/>
              </a:defRPr>
            </a:lvl4pPr>
            <a:lvl5pPr lvl="4" rtl="0" algn="ctr">
              <a:buNone/>
              <a:defRPr sz="6000">
                <a:solidFill>
                  <a:srgbClr val="FFFFFF"/>
                </a:solidFill>
                <a:latin typeface="Vidaloka"/>
                <a:ea typeface="Vidaloka"/>
                <a:cs typeface="Vidaloka"/>
                <a:sym typeface="Vidaloka"/>
              </a:defRPr>
            </a:lvl5pPr>
            <a:lvl6pPr lvl="5" rtl="0" algn="ctr">
              <a:buNone/>
              <a:defRPr sz="6000">
                <a:solidFill>
                  <a:srgbClr val="FFFFFF"/>
                </a:solidFill>
                <a:latin typeface="Vidaloka"/>
                <a:ea typeface="Vidaloka"/>
                <a:cs typeface="Vidaloka"/>
                <a:sym typeface="Vidaloka"/>
              </a:defRPr>
            </a:lvl6pPr>
            <a:lvl7pPr lvl="6" rtl="0" algn="ctr">
              <a:buNone/>
              <a:defRPr sz="6000">
                <a:solidFill>
                  <a:srgbClr val="FFFFFF"/>
                </a:solidFill>
                <a:latin typeface="Vidaloka"/>
                <a:ea typeface="Vidaloka"/>
                <a:cs typeface="Vidaloka"/>
                <a:sym typeface="Vidaloka"/>
              </a:defRPr>
            </a:lvl7pPr>
            <a:lvl8pPr lvl="7" rtl="0" algn="ctr">
              <a:buNone/>
              <a:defRPr sz="6000">
                <a:solidFill>
                  <a:srgbClr val="FFFFFF"/>
                </a:solidFill>
                <a:latin typeface="Vidaloka"/>
                <a:ea typeface="Vidaloka"/>
                <a:cs typeface="Vidaloka"/>
                <a:sym typeface="Vidaloka"/>
              </a:defRPr>
            </a:lvl8pPr>
            <a:lvl9pPr lvl="8" rtl="0" algn="ctr">
              <a:buNone/>
              <a:defRPr sz="6000">
                <a:solidFill>
                  <a:srgbClr val="FFFFFF"/>
                </a:solidFill>
                <a:latin typeface="Vidaloka"/>
                <a:ea typeface="Vidaloka"/>
                <a:cs typeface="Vidaloka"/>
                <a:sym typeface="Vidaloka"/>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5" name="Shape 45"/>
        <p:cNvGrpSpPr/>
        <p:nvPr/>
      </p:nvGrpSpPr>
      <p:grpSpPr>
        <a:xfrm>
          <a:off x="0" y="0"/>
          <a:ext cx="0" cy="0"/>
          <a:chOff x="0" y="0"/>
          <a:chExt cx="0" cy="0"/>
        </a:xfrm>
      </p:grpSpPr>
      <p:sp>
        <p:nvSpPr>
          <p:cNvPr id="46" name="Google Shape;4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7" name="Google Shape;4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hyperlink" Target="https://medium.com/@ageitge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hyperlink" Target="http://www.youtube.com/watch?v=zIkBYwdkuTk" TargetMode="External"/><Relationship Id="rId4" Type="http://schemas.openxmlformats.org/officeDocument/2006/relationships/image" Target="../media/image1.jpg"/><Relationship Id="rId5" Type="http://schemas.openxmlformats.org/officeDocument/2006/relationships/hyperlink" Target="http://www.youtube.com/watch?v=4VAkrUNLKSo" TargetMode="External"/><Relationship Id="rId6"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slide" Target="/ppt/slides/slide4.xml"/><Relationship Id="rId5" Type="http://schemas.openxmlformats.org/officeDocument/2006/relationships/slide" Target="/ppt/slides/slide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9.gif"/><Relationship Id="rId4" Type="http://schemas.openxmlformats.org/officeDocument/2006/relationships/image" Target="../media/image18.png"/><Relationship Id="rId5" Type="http://schemas.openxmlformats.org/officeDocument/2006/relationships/image" Target="../media/image26.pn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7.pn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hyperlink" Target="https://colab.research.google.com/drive/1S5UrUcV-ja-G3IKjtSfBj6i5THWsYZ8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hyperlink" Target="https://colab.research.google.com/drive/1S5UrUcV-ja-G3IKjtSfBj6i5THWsYZ8w" TargetMode="External"/><Relationship Id="rId4" Type="http://schemas.openxmlformats.org/officeDocument/2006/relationships/hyperlink" Target="https://www.youtube.com/watch?v=R9OHn5ZF4U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hyperlink" Target="https://twitter.com/googledocs/status/73008724015664332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hyperlink" Target="https://colab.research.google.com/drive/1S5UrUcV-ja-G3IKjtSfBj6i5THWsYZ8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23"/>
          <p:cNvSpPr txBox="1"/>
          <p:nvPr>
            <p:ph type="ctrTitle"/>
          </p:nvPr>
        </p:nvSpPr>
        <p:spPr>
          <a:xfrm>
            <a:off x="3457500" y="1457250"/>
            <a:ext cx="2229000" cy="22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D1D1B"/>
                </a:solidFill>
              </a:rPr>
              <a:t>MUSIC GENERATION</a:t>
            </a:r>
            <a:endParaRPr sz="1800">
              <a:solidFill>
                <a:srgbClr val="1D1D1B"/>
              </a:solidFill>
            </a:endParaRPr>
          </a:p>
          <a:p>
            <a:pPr indent="0" lvl="0" marL="0" rtl="0" algn="ctr">
              <a:spcBef>
                <a:spcPts val="0"/>
              </a:spcBef>
              <a:spcAft>
                <a:spcPts val="0"/>
              </a:spcAft>
              <a:buNone/>
            </a:pPr>
            <a:r>
              <a:t/>
            </a:r>
            <a:endParaRPr sz="700">
              <a:solidFill>
                <a:srgbClr val="A61C00"/>
              </a:solidFill>
              <a:latin typeface="Verdana"/>
              <a:ea typeface="Verdana"/>
              <a:cs typeface="Verdana"/>
              <a:sym typeface="Verdana"/>
            </a:endParaRPr>
          </a:p>
          <a:p>
            <a:pPr indent="0" lvl="0" marL="0" rtl="0" algn="ctr">
              <a:spcBef>
                <a:spcPts val="0"/>
              </a:spcBef>
              <a:spcAft>
                <a:spcPts val="0"/>
              </a:spcAft>
              <a:buNone/>
            </a:pPr>
            <a:r>
              <a:rPr b="0" lang="en" sz="1200">
                <a:latin typeface="Raleway"/>
                <a:ea typeface="Raleway"/>
                <a:cs typeface="Raleway"/>
                <a:sym typeface="Raleway"/>
              </a:rPr>
              <a:t>Week</a:t>
            </a:r>
            <a:r>
              <a:rPr b="0" lang="en" sz="1200">
                <a:latin typeface="Raleway"/>
                <a:ea typeface="Raleway"/>
                <a:cs typeface="Raleway"/>
                <a:sym typeface="Raleway"/>
              </a:rPr>
              <a:t> 1</a:t>
            </a:r>
            <a:endParaRPr b="0" sz="12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2"/>
          <p:cNvSpPr/>
          <p:nvPr/>
        </p:nvSpPr>
        <p:spPr>
          <a:xfrm>
            <a:off x="932050" y="1336000"/>
            <a:ext cx="7280100" cy="32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2"/>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WHAT IS MACHINE LEARNING?</a:t>
            </a:r>
            <a:endParaRPr sz="3600">
              <a:latin typeface="Droid Serif"/>
              <a:ea typeface="Droid Serif"/>
              <a:cs typeface="Droid Serif"/>
              <a:sym typeface="Droid Serif"/>
            </a:endParaRPr>
          </a:p>
        </p:txBody>
      </p:sp>
      <p:sp>
        <p:nvSpPr>
          <p:cNvPr id="172" name="Google Shape;172;p32"/>
          <p:cNvSpPr txBox="1"/>
          <p:nvPr/>
        </p:nvSpPr>
        <p:spPr>
          <a:xfrm>
            <a:off x="1149100" y="1379450"/>
            <a:ext cx="6846000" cy="48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300">
                <a:solidFill>
                  <a:schemeClr val="dk1"/>
                </a:solidFill>
                <a:highlight>
                  <a:srgbClr val="FFFFFF"/>
                </a:highlight>
                <a:latin typeface="Raleway"/>
                <a:ea typeface="Raleway"/>
                <a:cs typeface="Raleway"/>
                <a:sym typeface="Raleway"/>
              </a:rPr>
              <a:t>= t</a:t>
            </a:r>
            <a:r>
              <a:rPr lang="en" sz="2300">
                <a:solidFill>
                  <a:schemeClr val="dk1"/>
                </a:solidFill>
                <a:highlight>
                  <a:srgbClr val="FFFFFF"/>
                </a:highlight>
                <a:latin typeface="Raleway"/>
                <a:ea typeface="Raleway"/>
                <a:cs typeface="Raleway"/>
                <a:sym typeface="Raleway"/>
              </a:rPr>
              <a:t>he idea that there are </a:t>
            </a:r>
            <a:r>
              <a:rPr lang="en" sz="2300">
                <a:solidFill>
                  <a:schemeClr val="dk1"/>
                </a:solidFill>
                <a:highlight>
                  <a:srgbClr val="FFFF00"/>
                </a:highlight>
                <a:latin typeface="Raleway"/>
                <a:ea typeface="Raleway"/>
                <a:cs typeface="Raleway"/>
                <a:sym typeface="Raleway"/>
              </a:rPr>
              <a:t>generic algorithms that can tell you something interesting about a set of data without you having to write any custom code specific to the problem</a:t>
            </a:r>
            <a:r>
              <a:rPr lang="en" sz="2300">
                <a:solidFill>
                  <a:schemeClr val="dk1"/>
                </a:solidFill>
                <a:highlight>
                  <a:srgbClr val="FFFFFF"/>
                </a:highlight>
                <a:latin typeface="Raleway"/>
                <a:ea typeface="Raleway"/>
                <a:cs typeface="Raleway"/>
                <a:sym typeface="Raleway"/>
              </a:rPr>
              <a:t>. Instead of writing code, you feed data to the generic algorithm and it builds its own logic based on the data.</a:t>
            </a:r>
            <a:endParaRPr sz="2300">
              <a:solidFill>
                <a:schemeClr val="dk1"/>
              </a:solidFill>
              <a:highlight>
                <a:srgbClr val="FFFFFF"/>
              </a:highlight>
              <a:latin typeface="Raleway"/>
              <a:ea typeface="Raleway"/>
              <a:cs typeface="Raleway"/>
              <a:sym typeface="Raleway"/>
            </a:endParaRPr>
          </a:p>
          <a:p>
            <a:pPr indent="0" lvl="0" marL="0" rtl="0" algn="ctr">
              <a:lnSpc>
                <a:spcPct val="115000"/>
              </a:lnSpc>
              <a:spcBef>
                <a:spcPts val="0"/>
              </a:spcBef>
              <a:spcAft>
                <a:spcPts val="0"/>
              </a:spcAft>
              <a:buClr>
                <a:schemeClr val="dk1"/>
              </a:buClr>
              <a:buSzPts val="1100"/>
              <a:buFont typeface="Arial"/>
              <a:buNone/>
            </a:pPr>
            <a:r>
              <a:t/>
            </a:r>
            <a:endParaRPr sz="2400">
              <a:solidFill>
                <a:schemeClr val="dk1"/>
              </a:solidFill>
              <a:highlight>
                <a:srgbClr val="FFFFFF"/>
              </a:highlight>
              <a:latin typeface="Georgia"/>
              <a:ea typeface="Georgia"/>
              <a:cs typeface="Georgia"/>
              <a:sym typeface="Georgia"/>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Raleway"/>
                <a:ea typeface="Raleway"/>
                <a:cs typeface="Raleway"/>
                <a:sym typeface="Raleway"/>
              </a:rPr>
              <a:t>-- Medium article by </a:t>
            </a:r>
            <a:r>
              <a:rPr lang="en" sz="1200" u="sng">
                <a:solidFill>
                  <a:srgbClr val="1155CC"/>
                </a:solidFill>
                <a:latin typeface="Raleway"/>
                <a:ea typeface="Raleway"/>
                <a:cs typeface="Raleway"/>
                <a:sym typeface="Raleway"/>
                <a:hlinkClick r:id="rId3"/>
              </a:rPr>
              <a:t>Adam Geitgey</a:t>
            </a:r>
            <a:endParaRPr sz="1200">
              <a:solidFill>
                <a:schemeClr val="dk1"/>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6" name="Shape 176"/>
        <p:cNvGrpSpPr/>
        <p:nvPr/>
      </p:nvGrpSpPr>
      <p:grpSpPr>
        <a:xfrm>
          <a:off x="0" y="0"/>
          <a:ext cx="0" cy="0"/>
          <a:chOff x="0" y="0"/>
          <a:chExt cx="0" cy="0"/>
        </a:xfrm>
      </p:grpSpPr>
      <p:sp>
        <p:nvSpPr>
          <p:cNvPr id="177" name="Google Shape;177;p33"/>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WHAT IS MACHINE LEARNING?</a:t>
            </a:r>
            <a:endParaRPr sz="3600">
              <a:latin typeface="Droid Serif"/>
              <a:ea typeface="Droid Serif"/>
              <a:cs typeface="Droid Serif"/>
              <a:sym typeface="Droid Serif"/>
            </a:endParaRPr>
          </a:p>
        </p:txBody>
      </p:sp>
      <p:pic>
        <p:nvPicPr>
          <p:cNvPr id="178" name="Google Shape;178;p33"/>
          <p:cNvPicPr preferRelativeResize="0"/>
          <p:nvPr/>
        </p:nvPicPr>
        <p:blipFill>
          <a:blip r:embed="rId3">
            <a:alphaModFix/>
          </a:blip>
          <a:stretch>
            <a:fillRect/>
          </a:stretch>
        </p:blipFill>
        <p:spPr>
          <a:xfrm>
            <a:off x="152400" y="1322200"/>
            <a:ext cx="8839204" cy="37160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85" name="Google Shape;185;p34"/>
          <p:cNvPicPr preferRelativeResize="0"/>
          <p:nvPr/>
        </p:nvPicPr>
        <p:blipFill>
          <a:blip r:embed="rId3">
            <a:alphaModFix/>
          </a:blip>
          <a:stretch>
            <a:fillRect/>
          </a:stretch>
        </p:blipFill>
        <p:spPr>
          <a:xfrm>
            <a:off x="719138" y="481013"/>
            <a:ext cx="7705725" cy="418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5"/>
          <p:cNvSpPr/>
          <p:nvPr/>
        </p:nvSpPr>
        <p:spPr>
          <a:xfrm>
            <a:off x="932050" y="1336000"/>
            <a:ext cx="7280100" cy="32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5"/>
          <p:cNvSpPr txBox="1"/>
          <p:nvPr>
            <p:ph type="ctrTitle"/>
          </p:nvPr>
        </p:nvSpPr>
        <p:spPr>
          <a:xfrm>
            <a:off x="931950" y="359127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Montserrat"/>
                <a:ea typeface="Montserrat"/>
                <a:cs typeface="Montserrat"/>
                <a:sym typeface="Montserrat"/>
              </a:rPr>
              <a:t>And more such as: spam filtration, virtual personal assistants, video surveillance, plasma physics, etc!</a:t>
            </a:r>
            <a:endParaRPr sz="1800">
              <a:latin typeface="Montserrat"/>
              <a:ea typeface="Montserrat"/>
              <a:cs typeface="Montserrat"/>
              <a:sym typeface="Montserrat"/>
            </a:endParaRPr>
          </a:p>
        </p:txBody>
      </p:sp>
      <p:pic>
        <p:nvPicPr>
          <p:cNvPr descr="Training a Neural Net to play Snake using a Genetic Algorithm.&#10;GitHub Repo: https://github.com/greerviau/SnakeAI&#10;&#10;Thanks to Josh Cominelli for the music!&#10;Soundcloud: https://soundcloud.com/josh-cominelli&#10;&#10;Thanks for watching! Subscribe if you enjoyed and share if you know anyone who would be interested!" id="192" name="Google Shape;192;p35" title="Neural Network Learns to Play Snake">
            <a:hlinkClick r:id="rId3"/>
          </p:cNvPr>
          <p:cNvPicPr preferRelativeResize="0"/>
          <p:nvPr/>
        </p:nvPicPr>
        <p:blipFill>
          <a:blip r:embed="rId4">
            <a:alphaModFix/>
          </a:blip>
          <a:stretch>
            <a:fillRect/>
          </a:stretch>
        </p:blipFill>
        <p:spPr>
          <a:xfrm>
            <a:off x="358450" y="257725"/>
            <a:ext cx="4139875" cy="3104900"/>
          </a:xfrm>
          <a:prstGeom prst="rect">
            <a:avLst/>
          </a:prstGeom>
          <a:noFill/>
          <a:ln>
            <a:noFill/>
          </a:ln>
        </p:spPr>
      </p:pic>
      <p:pic>
        <p:nvPicPr>
          <p:cNvPr descr="5:51 To skip to the results.&#10;&#10;Standalone App (Windows 64-bit):&#10;https://github.com/HackerPoet/FaceEditor/raw/master/FaceEditor.zip&#10;&#10;Source Code:&#10;https://github.com/HackerPoet/FaceEditor&#10;&#10;This is another fun project I came up with using the same data set as my other video.  This time, I experiment with unsupervised learning to see what the computer can learn about faces, and try to generate some new ones." id="193" name="Google Shape;193;p35" title="Computer Generates Human Faces">
            <a:hlinkClick r:id="rId5"/>
          </p:cNvPr>
          <p:cNvPicPr preferRelativeResize="0"/>
          <p:nvPr/>
        </p:nvPicPr>
        <p:blipFill>
          <a:blip r:embed="rId6">
            <a:alphaModFix/>
          </a:blip>
          <a:stretch>
            <a:fillRect/>
          </a:stretch>
        </p:blipFill>
        <p:spPr>
          <a:xfrm>
            <a:off x="4680050" y="257725"/>
            <a:ext cx="4139875" cy="31049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6"/>
          <p:cNvSpPr/>
          <p:nvPr/>
        </p:nvSpPr>
        <p:spPr>
          <a:xfrm>
            <a:off x="932050" y="1336000"/>
            <a:ext cx="7280100" cy="32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6"/>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1D1D1B"/>
                </a:solidFill>
                <a:latin typeface="Montserrat"/>
                <a:ea typeface="Montserrat"/>
                <a:cs typeface="Montserrat"/>
                <a:sym typeface="Montserrat"/>
              </a:rPr>
              <a:t>Using Models</a:t>
            </a:r>
            <a:endParaRPr sz="2400">
              <a:solidFill>
                <a:srgbClr val="1D1D1B"/>
              </a:solidFill>
              <a:latin typeface="Montserrat"/>
              <a:ea typeface="Montserrat"/>
              <a:cs typeface="Montserrat"/>
              <a:sym typeface="Montserrat"/>
            </a:endParaRPr>
          </a:p>
        </p:txBody>
      </p:sp>
      <p:sp>
        <p:nvSpPr>
          <p:cNvPr id="200" name="Google Shape;200;p36"/>
          <p:cNvSpPr txBox="1"/>
          <p:nvPr/>
        </p:nvSpPr>
        <p:spPr>
          <a:xfrm>
            <a:off x="1149100" y="1379450"/>
            <a:ext cx="6846000" cy="302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50">
                <a:solidFill>
                  <a:schemeClr val="dk1"/>
                </a:solidFill>
                <a:highlight>
                  <a:srgbClr val="FFFFFF"/>
                </a:highlight>
                <a:latin typeface="Helvetica Neue"/>
                <a:ea typeface="Helvetica Neue"/>
                <a:cs typeface="Helvetica Neue"/>
                <a:sym typeface="Helvetica Neue"/>
              </a:rPr>
              <a:t>A model is a simplification of reality. You want it to be general enough that it can accurately describe more than just a handful of examples of what it's supposed to represent.</a:t>
            </a:r>
            <a:endParaRPr/>
          </a:p>
        </p:txBody>
      </p:sp>
      <p:pic>
        <p:nvPicPr>
          <p:cNvPr id="201" name="Google Shape;201;p36"/>
          <p:cNvPicPr preferRelativeResize="0"/>
          <p:nvPr/>
        </p:nvPicPr>
        <p:blipFill>
          <a:blip r:embed="rId3">
            <a:alphaModFix/>
          </a:blip>
          <a:stretch>
            <a:fillRect/>
          </a:stretch>
        </p:blipFill>
        <p:spPr>
          <a:xfrm>
            <a:off x="1103500" y="2025188"/>
            <a:ext cx="3259543" cy="2216500"/>
          </a:xfrm>
          <a:prstGeom prst="rect">
            <a:avLst/>
          </a:prstGeom>
          <a:noFill/>
          <a:ln>
            <a:noFill/>
          </a:ln>
        </p:spPr>
      </p:pic>
      <p:pic>
        <p:nvPicPr>
          <p:cNvPr id="202" name="Google Shape;202;p36"/>
          <p:cNvPicPr preferRelativeResize="0"/>
          <p:nvPr/>
        </p:nvPicPr>
        <p:blipFill>
          <a:blip r:embed="rId4">
            <a:alphaModFix/>
          </a:blip>
          <a:stretch>
            <a:fillRect/>
          </a:stretch>
        </p:blipFill>
        <p:spPr>
          <a:xfrm>
            <a:off x="4746251" y="1934138"/>
            <a:ext cx="3370125" cy="230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p:nvPr/>
        </p:nvSpPr>
        <p:spPr>
          <a:xfrm>
            <a:off x="588300" y="2493400"/>
            <a:ext cx="7967400" cy="4929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7"/>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1D1D1B"/>
                </a:solidFill>
                <a:latin typeface="Montserrat"/>
                <a:ea typeface="Montserrat"/>
                <a:cs typeface="Montserrat"/>
                <a:sym typeface="Montserrat"/>
              </a:rPr>
              <a:t>Typical Steps</a:t>
            </a:r>
            <a:endParaRPr b="1" sz="2400">
              <a:solidFill>
                <a:srgbClr val="1D1D1B"/>
              </a:solidFill>
              <a:latin typeface="Montserrat"/>
              <a:ea typeface="Montserrat"/>
              <a:cs typeface="Montserrat"/>
              <a:sym typeface="Montserrat"/>
            </a:endParaRPr>
          </a:p>
        </p:txBody>
      </p:sp>
      <p:grpSp>
        <p:nvGrpSpPr>
          <p:cNvPr id="209" name="Google Shape;209;p37"/>
          <p:cNvGrpSpPr/>
          <p:nvPr/>
        </p:nvGrpSpPr>
        <p:grpSpPr>
          <a:xfrm>
            <a:off x="4381303" y="1486243"/>
            <a:ext cx="2460300" cy="2460300"/>
            <a:chOff x="6254516" y="1318143"/>
            <a:chExt cx="2460300" cy="2460300"/>
          </a:xfrm>
        </p:grpSpPr>
        <p:sp>
          <p:nvSpPr>
            <p:cNvPr id="210" name="Google Shape;210;p37"/>
            <p:cNvSpPr/>
            <p:nvPr/>
          </p:nvSpPr>
          <p:spPr>
            <a:xfrm rot="2700000">
              <a:off x="7239866" y="1053398"/>
              <a:ext cx="489601" cy="2989789"/>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7"/>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307BF3"/>
                  </a:solidFill>
                  <a:latin typeface="Roboto"/>
                  <a:ea typeface="Roboto"/>
                  <a:cs typeface="Roboto"/>
                  <a:sym typeface="Roboto"/>
                </a:rPr>
                <a:t>5</a:t>
              </a:r>
              <a:endParaRPr b="1" sz="900">
                <a:solidFill>
                  <a:srgbClr val="307BF3"/>
                </a:solidFill>
                <a:latin typeface="Roboto"/>
                <a:ea typeface="Roboto"/>
                <a:cs typeface="Roboto"/>
                <a:sym typeface="Roboto"/>
              </a:endParaRPr>
            </a:p>
          </p:txBody>
        </p:sp>
        <p:sp>
          <p:nvSpPr>
            <p:cNvPr id="212" name="Google Shape;212;p37"/>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Evaluate Model Performance</a:t>
              </a:r>
              <a:endParaRPr b="1" sz="1100">
                <a:solidFill>
                  <a:srgbClr val="FFFFFF"/>
                </a:solidFill>
                <a:latin typeface="Roboto"/>
                <a:ea typeface="Roboto"/>
                <a:cs typeface="Roboto"/>
                <a:sym typeface="Roboto"/>
              </a:endParaRPr>
            </a:p>
          </p:txBody>
        </p:sp>
      </p:grpSp>
      <p:grpSp>
        <p:nvGrpSpPr>
          <p:cNvPr id="213" name="Google Shape;213;p37"/>
          <p:cNvGrpSpPr/>
          <p:nvPr/>
        </p:nvGrpSpPr>
        <p:grpSpPr>
          <a:xfrm>
            <a:off x="3402955" y="1486243"/>
            <a:ext cx="2460300" cy="2460300"/>
            <a:chOff x="4761418" y="1318143"/>
            <a:chExt cx="2460300" cy="2460300"/>
          </a:xfrm>
        </p:grpSpPr>
        <p:sp>
          <p:nvSpPr>
            <p:cNvPr id="214" name="Google Shape;214;p37"/>
            <p:cNvSpPr/>
            <p:nvPr/>
          </p:nvSpPr>
          <p:spPr>
            <a:xfrm rot="2700000">
              <a:off x="5746767" y="1053398"/>
              <a:ext cx="489601" cy="2989789"/>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7"/>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E65F0"/>
                  </a:solidFill>
                  <a:latin typeface="Roboto"/>
                  <a:ea typeface="Roboto"/>
                  <a:cs typeface="Roboto"/>
                  <a:sym typeface="Roboto"/>
                </a:rPr>
                <a:t>4</a:t>
              </a:r>
              <a:endParaRPr b="1" sz="900">
                <a:solidFill>
                  <a:srgbClr val="0E65F0"/>
                </a:solidFill>
                <a:latin typeface="Roboto"/>
                <a:ea typeface="Roboto"/>
                <a:cs typeface="Roboto"/>
                <a:sym typeface="Roboto"/>
              </a:endParaRPr>
            </a:p>
          </p:txBody>
        </p:sp>
        <p:sp>
          <p:nvSpPr>
            <p:cNvPr id="216" name="Google Shape;216;p37"/>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Train model on training set</a:t>
              </a:r>
              <a:endParaRPr b="1" sz="1100">
                <a:solidFill>
                  <a:srgbClr val="FFFFFF"/>
                </a:solidFill>
                <a:latin typeface="Roboto"/>
                <a:ea typeface="Roboto"/>
                <a:cs typeface="Roboto"/>
                <a:sym typeface="Roboto"/>
              </a:endParaRPr>
            </a:p>
          </p:txBody>
        </p:sp>
      </p:grpSp>
      <p:grpSp>
        <p:nvGrpSpPr>
          <p:cNvPr id="217" name="Google Shape;217;p37"/>
          <p:cNvGrpSpPr/>
          <p:nvPr/>
        </p:nvGrpSpPr>
        <p:grpSpPr>
          <a:xfrm>
            <a:off x="2385763" y="1486243"/>
            <a:ext cx="2460300" cy="2460300"/>
            <a:chOff x="3269751" y="1318143"/>
            <a:chExt cx="2460300" cy="2460300"/>
          </a:xfrm>
        </p:grpSpPr>
        <p:sp>
          <p:nvSpPr>
            <p:cNvPr id="218" name="Google Shape;218;p37"/>
            <p:cNvSpPr/>
            <p:nvPr/>
          </p:nvSpPr>
          <p:spPr>
            <a:xfrm rot="2700000">
              <a:off x="4255100" y="1053398"/>
              <a:ext cx="489601" cy="2989789"/>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7"/>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D5DDF"/>
                  </a:solidFill>
                  <a:latin typeface="Roboto"/>
                  <a:ea typeface="Roboto"/>
                  <a:cs typeface="Roboto"/>
                  <a:sym typeface="Roboto"/>
                </a:rPr>
                <a:t>3</a:t>
              </a:r>
              <a:endParaRPr b="1" sz="900">
                <a:solidFill>
                  <a:srgbClr val="0D5DDF"/>
                </a:solidFill>
                <a:latin typeface="Roboto"/>
                <a:ea typeface="Roboto"/>
                <a:cs typeface="Roboto"/>
                <a:sym typeface="Roboto"/>
              </a:endParaRPr>
            </a:p>
          </p:txBody>
        </p:sp>
        <p:sp>
          <p:nvSpPr>
            <p:cNvPr id="220" name="Google Shape;220;p37"/>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Choose a model</a:t>
              </a:r>
              <a:endParaRPr b="1" sz="1100">
                <a:solidFill>
                  <a:srgbClr val="FFFFFF"/>
                </a:solidFill>
                <a:latin typeface="Roboto"/>
                <a:ea typeface="Roboto"/>
                <a:cs typeface="Roboto"/>
                <a:sym typeface="Roboto"/>
              </a:endParaRPr>
            </a:p>
          </p:txBody>
        </p:sp>
      </p:grpSp>
      <p:grpSp>
        <p:nvGrpSpPr>
          <p:cNvPr id="221" name="Google Shape;221;p37"/>
          <p:cNvGrpSpPr/>
          <p:nvPr/>
        </p:nvGrpSpPr>
        <p:grpSpPr>
          <a:xfrm>
            <a:off x="1391438" y="1509693"/>
            <a:ext cx="2460300" cy="2460300"/>
            <a:chOff x="1776626" y="1318143"/>
            <a:chExt cx="2460300" cy="2460300"/>
          </a:xfrm>
        </p:grpSpPr>
        <p:grpSp>
          <p:nvGrpSpPr>
            <p:cNvPr id="222" name="Google Shape;222;p37"/>
            <p:cNvGrpSpPr/>
            <p:nvPr/>
          </p:nvGrpSpPr>
          <p:grpSpPr>
            <a:xfrm>
              <a:off x="1776626" y="1318143"/>
              <a:ext cx="2460300" cy="2460300"/>
              <a:chOff x="1776626" y="1318143"/>
              <a:chExt cx="2460300" cy="2460300"/>
            </a:xfrm>
          </p:grpSpPr>
          <p:sp>
            <p:nvSpPr>
              <p:cNvPr id="223" name="Google Shape;223;p37"/>
              <p:cNvSpPr/>
              <p:nvPr/>
            </p:nvSpPr>
            <p:spPr>
              <a:xfrm rot="2700000">
                <a:off x="2761975" y="1053398"/>
                <a:ext cx="489601" cy="2989789"/>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7"/>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Prep / Visualize Data</a:t>
                </a:r>
                <a:endParaRPr b="1" sz="1100">
                  <a:solidFill>
                    <a:srgbClr val="FFFFFF"/>
                  </a:solidFill>
                  <a:latin typeface="Roboto"/>
                  <a:ea typeface="Roboto"/>
                  <a:cs typeface="Roboto"/>
                  <a:sym typeface="Roboto"/>
                </a:endParaRPr>
              </a:p>
            </p:txBody>
          </p:sp>
        </p:grpSp>
        <p:sp>
          <p:nvSpPr>
            <p:cNvPr id="225" name="Google Shape;225;p37"/>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C58D3"/>
                  </a:solidFill>
                  <a:latin typeface="Roboto"/>
                  <a:ea typeface="Roboto"/>
                  <a:cs typeface="Roboto"/>
                  <a:sym typeface="Roboto"/>
                </a:rPr>
                <a:t>2</a:t>
              </a:r>
              <a:endParaRPr b="1" sz="900">
                <a:solidFill>
                  <a:srgbClr val="0C58D3"/>
                </a:solidFill>
                <a:latin typeface="Roboto"/>
                <a:ea typeface="Roboto"/>
                <a:cs typeface="Roboto"/>
                <a:sym typeface="Roboto"/>
              </a:endParaRPr>
            </a:p>
          </p:txBody>
        </p:sp>
      </p:grpSp>
      <p:grpSp>
        <p:nvGrpSpPr>
          <p:cNvPr id="226" name="Google Shape;226;p37"/>
          <p:cNvGrpSpPr/>
          <p:nvPr/>
        </p:nvGrpSpPr>
        <p:grpSpPr>
          <a:xfrm>
            <a:off x="412622" y="1486243"/>
            <a:ext cx="2460300" cy="2460300"/>
            <a:chOff x="284959" y="1318143"/>
            <a:chExt cx="2460300" cy="2460300"/>
          </a:xfrm>
        </p:grpSpPr>
        <p:sp>
          <p:nvSpPr>
            <p:cNvPr id="227" name="Google Shape;227;p37"/>
            <p:cNvSpPr/>
            <p:nvPr/>
          </p:nvSpPr>
          <p:spPr>
            <a:xfrm rot="2700000">
              <a:off x="1270309" y="1053398"/>
              <a:ext cx="489601" cy="2989789"/>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7"/>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944A1"/>
                  </a:solidFill>
                  <a:latin typeface="Roboto"/>
                  <a:ea typeface="Roboto"/>
                  <a:cs typeface="Roboto"/>
                  <a:sym typeface="Roboto"/>
                </a:rPr>
                <a:t>1</a:t>
              </a:r>
              <a:endParaRPr b="1" sz="900">
                <a:solidFill>
                  <a:srgbClr val="0944A1"/>
                </a:solidFill>
                <a:latin typeface="Roboto"/>
                <a:ea typeface="Roboto"/>
                <a:cs typeface="Roboto"/>
                <a:sym typeface="Roboto"/>
              </a:endParaRPr>
            </a:p>
          </p:txBody>
        </p:sp>
        <p:sp>
          <p:nvSpPr>
            <p:cNvPr id="229" name="Google Shape;229;p37"/>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Acquire Data</a:t>
              </a:r>
              <a:endParaRPr b="1" sz="1100">
                <a:solidFill>
                  <a:srgbClr val="FFFFFF"/>
                </a:solidFill>
                <a:latin typeface="Roboto"/>
                <a:ea typeface="Roboto"/>
                <a:cs typeface="Roboto"/>
                <a:sym typeface="Roboto"/>
              </a:endParaRPr>
            </a:p>
          </p:txBody>
        </p:sp>
      </p:grpSp>
      <p:grpSp>
        <p:nvGrpSpPr>
          <p:cNvPr id="230" name="Google Shape;230;p37"/>
          <p:cNvGrpSpPr/>
          <p:nvPr/>
        </p:nvGrpSpPr>
        <p:grpSpPr>
          <a:xfrm>
            <a:off x="6271088" y="1509693"/>
            <a:ext cx="2460300" cy="2460300"/>
            <a:chOff x="5977101" y="-311182"/>
            <a:chExt cx="2460300" cy="2460300"/>
          </a:xfrm>
        </p:grpSpPr>
        <p:sp>
          <p:nvSpPr>
            <p:cNvPr id="231" name="Google Shape;231;p37"/>
            <p:cNvSpPr/>
            <p:nvPr/>
          </p:nvSpPr>
          <p:spPr>
            <a:xfrm rot="2700000">
              <a:off x="6962450" y="-575927"/>
              <a:ext cx="489601" cy="2989789"/>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7"/>
            <p:cNvSpPr/>
            <p:nvPr/>
          </p:nvSpPr>
          <p:spPr>
            <a:xfrm>
              <a:off x="6166547" y="1626187"/>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D5DDF"/>
                  </a:solidFill>
                  <a:latin typeface="Roboto"/>
                  <a:ea typeface="Roboto"/>
                  <a:cs typeface="Roboto"/>
                  <a:sym typeface="Roboto"/>
                </a:rPr>
                <a:t>7</a:t>
              </a:r>
              <a:endParaRPr b="1" sz="900">
                <a:solidFill>
                  <a:srgbClr val="0D5DDF"/>
                </a:solidFill>
                <a:latin typeface="Roboto"/>
                <a:ea typeface="Roboto"/>
                <a:cs typeface="Roboto"/>
                <a:sym typeface="Roboto"/>
              </a:endParaRPr>
            </a:p>
          </p:txBody>
        </p:sp>
        <p:sp>
          <p:nvSpPr>
            <p:cNvPr id="233" name="Google Shape;233;p37"/>
            <p:cNvSpPr txBox="1"/>
            <p:nvPr/>
          </p:nvSpPr>
          <p:spPr>
            <a:xfrm rot="-2700000">
              <a:off x="6112074" y="673474"/>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Prediction</a:t>
              </a:r>
              <a:endParaRPr b="1" sz="1100">
                <a:solidFill>
                  <a:srgbClr val="FFFFFF"/>
                </a:solidFill>
                <a:latin typeface="Roboto"/>
                <a:ea typeface="Roboto"/>
                <a:cs typeface="Roboto"/>
                <a:sym typeface="Roboto"/>
              </a:endParaRPr>
            </a:p>
          </p:txBody>
        </p:sp>
      </p:grpSp>
      <p:grpSp>
        <p:nvGrpSpPr>
          <p:cNvPr id="234" name="Google Shape;234;p37"/>
          <p:cNvGrpSpPr/>
          <p:nvPr/>
        </p:nvGrpSpPr>
        <p:grpSpPr>
          <a:xfrm>
            <a:off x="5326213" y="1509693"/>
            <a:ext cx="2460300" cy="2460300"/>
            <a:chOff x="3081476" y="-311182"/>
            <a:chExt cx="2460300" cy="2460300"/>
          </a:xfrm>
        </p:grpSpPr>
        <p:sp>
          <p:nvSpPr>
            <p:cNvPr id="235" name="Google Shape;235;p37"/>
            <p:cNvSpPr/>
            <p:nvPr/>
          </p:nvSpPr>
          <p:spPr>
            <a:xfrm rot="2700000">
              <a:off x="4066825" y="-575927"/>
              <a:ext cx="489601" cy="2989789"/>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p:nvPr/>
          </p:nvSpPr>
          <p:spPr>
            <a:xfrm>
              <a:off x="3270922" y="1626187"/>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D5DDF"/>
                  </a:solidFill>
                  <a:latin typeface="Roboto"/>
                  <a:ea typeface="Roboto"/>
                  <a:cs typeface="Roboto"/>
                  <a:sym typeface="Roboto"/>
                </a:rPr>
                <a:t>6</a:t>
              </a:r>
              <a:endParaRPr b="1" sz="900">
                <a:solidFill>
                  <a:srgbClr val="0D5DDF"/>
                </a:solidFill>
                <a:latin typeface="Roboto"/>
                <a:ea typeface="Roboto"/>
                <a:cs typeface="Roboto"/>
                <a:sym typeface="Roboto"/>
              </a:endParaRPr>
            </a:p>
          </p:txBody>
        </p:sp>
        <p:sp>
          <p:nvSpPr>
            <p:cNvPr id="237" name="Google Shape;237;p37"/>
            <p:cNvSpPr txBox="1"/>
            <p:nvPr/>
          </p:nvSpPr>
          <p:spPr>
            <a:xfrm rot="-2700000">
              <a:off x="3216449" y="673474"/>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Tune Model Hyperparameters</a:t>
              </a:r>
              <a:endParaRPr b="1" sz="1100">
                <a:solidFill>
                  <a:srgbClr val="FFFFFF"/>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8"/>
          <p:cNvSpPr/>
          <p:nvPr/>
        </p:nvSpPr>
        <p:spPr>
          <a:xfrm>
            <a:off x="932050" y="1336000"/>
            <a:ext cx="7280100" cy="32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8"/>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419100" lvl="0" marL="457200" rtl="0" algn="ctr">
              <a:spcBef>
                <a:spcPts val="0"/>
              </a:spcBef>
              <a:spcAft>
                <a:spcPts val="0"/>
              </a:spcAft>
              <a:buSzPts val="3000"/>
              <a:buFont typeface="Montserrat"/>
              <a:buAutoNum type="arabicPeriod"/>
            </a:pPr>
            <a:r>
              <a:rPr b="1" lang="en" sz="3000">
                <a:latin typeface="Montserrat"/>
                <a:ea typeface="Montserrat"/>
                <a:cs typeface="Montserrat"/>
                <a:sym typeface="Montserrat"/>
              </a:rPr>
              <a:t>Acquire Data</a:t>
            </a:r>
            <a:endParaRPr b="1" sz="3000">
              <a:latin typeface="Montserrat"/>
              <a:ea typeface="Montserrat"/>
              <a:cs typeface="Montserrat"/>
              <a:sym typeface="Montserrat"/>
            </a:endParaRPr>
          </a:p>
        </p:txBody>
      </p:sp>
      <p:sp>
        <p:nvSpPr>
          <p:cNvPr id="244" name="Google Shape;244;p38"/>
          <p:cNvSpPr txBox="1"/>
          <p:nvPr/>
        </p:nvSpPr>
        <p:spPr>
          <a:xfrm>
            <a:off x="1149100" y="1379450"/>
            <a:ext cx="6846000" cy="3039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245" name="Google Shape;245;p38"/>
          <p:cNvPicPr preferRelativeResize="0"/>
          <p:nvPr/>
        </p:nvPicPr>
        <p:blipFill rotWithShape="1">
          <a:blip r:embed="rId3">
            <a:alphaModFix/>
          </a:blip>
          <a:srcRect b="0" l="8326" r="6790" t="21568"/>
          <a:stretch/>
        </p:blipFill>
        <p:spPr>
          <a:xfrm>
            <a:off x="360950" y="1057200"/>
            <a:ext cx="4906775" cy="3398076"/>
          </a:xfrm>
          <a:prstGeom prst="rect">
            <a:avLst/>
          </a:prstGeom>
          <a:noFill/>
          <a:ln>
            <a:noFill/>
          </a:ln>
        </p:spPr>
      </p:pic>
      <p:pic>
        <p:nvPicPr>
          <p:cNvPr id="246" name="Google Shape;246;p38"/>
          <p:cNvPicPr preferRelativeResize="0"/>
          <p:nvPr/>
        </p:nvPicPr>
        <p:blipFill>
          <a:blip r:embed="rId4">
            <a:alphaModFix/>
          </a:blip>
          <a:stretch>
            <a:fillRect/>
          </a:stretch>
        </p:blipFill>
        <p:spPr>
          <a:xfrm>
            <a:off x="5417650" y="1179288"/>
            <a:ext cx="2724150" cy="433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p:nvPr/>
        </p:nvSpPr>
        <p:spPr>
          <a:xfrm>
            <a:off x="932050" y="1336000"/>
            <a:ext cx="7280100" cy="32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2. Prepare Data</a:t>
            </a:r>
            <a:endParaRPr b="1" sz="3000">
              <a:latin typeface="Montserrat"/>
              <a:ea typeface="Montserrat"/>
              <a:cs typeface="Montserrat"/>
              <a:sym typeface="Montserrat"/>
            </a:endParaRPr>
          </a:p>
        </p:txBody>
      </p:sp>
      <p:pic>
        <p:nvPicPr>
          <p:cNvPr id="253" name="Google Shape;253;p39"/>
          <p:cNvPicPr preferRelativeResize="0"/>
          <p:nvPr/>
        </p:nvPicPr>
        <p:blipFill>
          <a:blip r:embed="rId3">
            <a:alphaModFix/>
          </a:blip>
          <a:stretch>
            <a:fillRect/>
          </a:stretch>
        </p:blipFill>
        <p:spPr>
          <a:xfrm>
            <a:off x="2322588" y="1756888"/>
            <a:ext cx="5324475" cy="2238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0"/>
          <p:cNvSpPr txBox="1"/>
          <p:nvPr>
            <p:ph type="ctrTitle"/>
          </p:nvPr>
        </p:nvSpPr>
        <p:spPr>
          <a:xfrm>
            <a:off x="931950" y="212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3. Choose a Model</a:t>
            </a:r>
            <a:endParaRPr b="1" sz="3000">
              <a:latin typeface="Montserrat"/>
              <a:ea typeface="Montserrat"/>
              <a:cs typeface="Montserrat"/>
              <a:sym typeface="Montserrat"/>
            </a:endParaRPr>
          </a:p>
        </p:txBody>
      </p:sp>
      <p:sp>
        <p:nvSpPr>
          <p:cNvPr id="259" name="Google Shape;259;p40"/>
          <p:cNvSpPr txBox="1"/>
          <p:nvPr/>
        </p:nvSpPr>
        <p:spPr>
          <a:xfrm>
            <a:off x="1149100" y="1379450"/>
            <a:ext cx="6846000" cy="30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pic>
        <p:nvPicPr>
          <p:cNvPr id="260" name="Google Shape;260;p40"/>
          <p:cNvPicPr preferRelativeResize="0"/>
          <p:nvPr/>
        </p:nvPicPr>
        <p:blipFill>
          <a:blip r:embed="rId3">
            <a:alphaModFix/>
          </a:blip>
          <a:stretch>
            <a:fillRect/>
          </a:stretch>
        </p:blipFill>
        <p:spPr>
          <a:xfrm>
            <a:off x="1279099" y="668837"/>
            <a:ext cx="6586001" cy="446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1"/>
          <p:cNvSpPr/>
          <p:nvPr/>
        </p:nvSpPr>
        <p:spPr>
          <a:xfrm>
            <a:off x="932050" y="2122600"/>
            <a:ext cx="7280100" cy="2437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txBox="1"/>
          <p:nvPr>
            <p:ph type="ctrTitle"/>
          </p:nvPr>
        </p:nvSpPr>
        <p:spPr>
          <a:xfrm>
            <a:off x="932050" y="104172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4. Train Model on Training Set &amp; </a:t>
            </a:r>
            <a:endParaRPr b="1"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5. Evaluate Model Performance &amp;</a:t>
            </a:r>
            <a:endParaRPr b="1"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6. Tune Model Hyperparameters </a:t>
            </a:r>
            <a:endParaRPr b="1" sz="3000">
              <a:latin typeface="Montserrat"/>
              <a:ea typeface="Montserrat"/>
              <a:cs typeface="Montserrat"/>
              <a:sym typeface="Montserrat"/>
            </a:endParaRPr>
          </a:p>
        </p:txBody>
      </p:sp>
      <p:sp>
        <p:nvSpPr>
          <p:cNvPr id="267" name="Google Shape;267;p41"/>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268" name="Google Shape;268;p41"/>
          <p:cNvPicPr preferRelativeResize="0"/>
          <p:nvPr/>
        </p:nvPicPr>
        <p:blipFill>
          <a:blip r:embed="rId3">
            <a:alphaModFix/>
          </a:blip>
          <a:stretch>
            <a:fillRect/>
          </a:stretch>
        </p:blipFill>
        <p:spPr>
          <a:xfrm>
            <a:off x="1524225" y="2314175"/>
            <a:ext cx="6000750" cy="2105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4"/>
          <p:cNvPicPr preferRelativeResize="0"/>
          <p:nvPr/>
        </p:nvPicPr>
        <p:blipFill rotWithShape="1">
          <a:blip r:embed="rId3">
            <a:alphaModFix amt="54000"/>
          </a:blip>
          <a:srcRect b="0" l="12309" r="37690" t="0"/>
          <a:stretch/>
        </p:blipFill>
        <p:spPr>
          <a:xfrm>
            <a:off x="0" y="0"/>
            <a:ext cx="4572000" cy="5143500"/>
          </a:xfrm>
          <a:prstGeom prst="rect">
            <a:avLst/>
          </a:prstGeom>
          <a:noFill/>
          <a:ln>
            <a:noFill/>
          </a:ln>
        </p:spPr>
      </p:pic>
      <p:sp>
        <p:nvSpPr>
          <p:cNvPr id="100" name="Google Shape;100;p24"/>
          <p:cNvSpPr txBox="1"/>
          <p:nvPr>
            <p:ph type="title"/>
          </p:nvPr>
        </p:nvSpPr>
        <p:spPr>
          <a:xfrm>
            <a:off x="5283650" y="205975"/>
            <a:ext cx="31488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1D1D1B"/>
                </a:solidFill>
              </a:rPr>
              <a:t>OUTLINE</a:t>
            </a:r>
            <a:endParaRPr sz="2400">
              <a:solidFill>
                <a:srgbClr val="1D1D1B"/>
              </a:solidFill>
            </a:endParaRPr>
          </a:p>
        </p:txBody>
      </p:sp>
      <p:sp>
        <p:nvSpPr>
          <p:cNvPr id="101" name="Google Shape;101;p24"/>
          <p:cNvSpPr txBox="1"/>
          <p:nvPr/>
        </p:nvSpPr>
        <p:spPr>
          <a:xfrm>
            <a:off x="5454050" y="1300825"/>
            <a:ext cx="2808000" cy="21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solidFill>
                  <a:schemeClr val="hlink"/>
                </a:solidFill>
                <a:latin typeface="Raleway"/>
                <a:ea typeface="Raleway"/>
                <a:cs typeface="Raleway"/>
                <a:sym typeface="Raleway"/>
                <a:hlinkClick action="ppaction://hlinkshowjump?jump=nextslide"/>
              </a:rPr>
              <a:t>Introductions</a:t>
            </a:r>
            <a:endParaRPr sz="1800">
              <a:solidFill>
                <a:schemeClr val="dk2"/>
              </a:solidFill>
              <a:latin typeface="Raleway"/>
              <a:ea typeface="Raleway"/>
              <a:cs typeface="Raleway"/>
              <a:sym typeface="Raleway"/>
            </a:endParaRPr>
          </a:p>
          <a:p>
            <a:pPr indent="0" lvl="0" marL="0" rtl="0" algn="ctr">
              <a:spcBef>
                <a:spcPts val="0"/>
              </a:spcBef>
              <a:spcAft>
                <a:spcPts val="0"/>
              </a:spcAft>
              <a:buNone/>
            </a:pPr>
            <a:r>
              <a:t/>
            </a:r>
            <a:endParaRPr sz="1800">
              <a:solidFill>
                <a:schemeClr val="dk2"/>
              </a:solidFill>
              <a:latin typeface="Raleway"/>
              <a:ea typeface="Raleway"/>
              <a:cs typeface="Raleway"/>
              <a:sym typeface="Raleway"/>
            </a:endParaRPr>
          </a:p>
          <a:p>
            <a:pPr indent="0" lvl="0" marL="0" rtl="0" algn="ctr">
              <a:spcBef>
                <a:spcPts val="0"/>
              </a:spcBef>
              <a:spcAft>
                <a:spcPts val="0"/>
              </a:spcAft>
              <a:buNone/>
            </a:pPr>
            <a:r>
              <a:rPr lang="en" sz="1800" u="sng">
                <a:solidFill>
                  <a:schemeClr val="hlink"/>
                </a:solidFill>
                <a:latin typeface="Raleway"/>
                <a:ea typeface="Raleway"/>
                <a:cs typeface="Raleway"/>
                <a:sym typeface="Raleway"/>
                <a:hlinkClick action="ppaction://hlinksldjump" r:id="rId4"/>
              </a:rPr>
              <a:t>Project Briefing</a:t>
            </a:r>
            <a:endParaRPr sz="1800">
              <a:solidFill>
                <a:schemeClr val="dk2"/>
              </a:solidFill>
              <a:latin typeface="Raleway"/>
              <a:ea typeface="Raleway"/>
              <a:cs typeface="Raleway"/>
              <a:sym typeface="Raleway"/>
            </a:endParaRPr>
          </a:p>
          <a:p>
            <a:pPr indent="0" lvl="0" marL="0" rtl="0" algn="ctr">
              <a:spcBef>
                <a:spcPts val="0"/>
              </a:spcBef>
              <a:spcAft>
                <a:spcPts val="0"/>
              </a:spcAft>
              <a:buNone/>
            </a:pPr>
            <a:r>
              <a:t/>
            </a:r>
            <a:endParaRPr sz="1800">
              <a:solidFill>
                <a:schemeClr val="dk2"/>
              </a:solidFill>
              <a:latin typeface="Raleway"/>
              <a:ea typeface="Raleway"/>
              <a:cs typeface="Raleway"/>
              <a:sym typeface="Raleway"/>
            </a:endParaRPr>
          </a:p>
          <a:p>
            <a:pPr indent="0" lvl="0" marL="0" rtl="0" algn="ctr">
              <a:spcBef>
                <a:spcPts val="0"/>
              </a:spcBef>
              <a:spcAft>
                <a:spcPts val="0"/>
              </a:spcAft>
              <a:buNone/>
            </a:pPr>
            <a:r>
              <a:rPr lang="en" sz="1800" u="sng">
                <a:solidFill>
                  <a:schemeClr val="hlink"/>
                </a:solidFill>
                <a:latin typeface="Raleway"/>
                <a:ea typeface="Raleway"/>
                <a:cs typeface="Raleway"/>
                <a:sym typeface="Raleway"/>
                <a:hlinkClick action="ppaction://hlinksldjump" r:id="rId5"/>
              </a:rPr>
              <a:t>Setting Up</a:t>
            </a:r>
            <a:endParaRPr sz="1800">
              <a:solidFill>
                <a:schemeClr val="dk2"/>
              </a:solidFill>
              <a:latin typeface="Raleway"/>
              <a:ea typeface="Raleway"/>
              <a:cs typeface="Raleway"/>
              <a:sym typeface="Raleway"/>
            </a:endParaRPr>
          </a:p>
          <a:p>
            <a:pPr indent="0" lvl="0" marL="0" rtl="0" algn="ctr">
              <a:spcBef>
                <a:spcPts val="0"/>
              </a:spcBef>
              <a:spcAft>
                <a:spcPts val="0"/>
              </a:spcAft>
              <a:buNone/>
            </a:pPr>
            <a:r>
              <a:t/>
            </a:r>
            <a:endParaRPr sz="1800">
              <a:solidFill>
                <a:schemeClr val="dk2"/>
              </a:solidFill>
              <a:latin typeface="Raleway"/>
              <a:ea typeface="Raleway"/>
              <a:cs typeface="Raleway"/>
              <a:sym typeface="Raleway"/>
            </a:endParaRPr>
          </a:p>
          <a:p>
            <a:pPr indent="0" lvl="0" marL="0" rtl="0" algn="ctr">
              <a:spcBef>
                <a:spcPts val="0"/>
              </a:spcBef>
              <a:spcAft>
                <a:spcPts val="0"/>
              </a:spcAft>
              <a:buNone/>
            </a:pPr>
            <a:r>
              <a:rPr lang="en" sz="1800">
                <a:solidFill>
                  <a:schemeClr val="dk2"/>
                </a:solidFill>
                <a:latin typeface="Raleway"/>
                <a:ea typeface="Raleway"/>
                <a:cs typeface="Raleway"/>
                <a:sym typeface="Raleway"/>
              </a:rPr>
              <a:t>Intro to ML (Part 1)</a:t>
            </a:r>
            <a:endParaRPr sz="1800">
              <a:solidFill>
                <a:schemeClr val="dk2"/>
              </a:solidFill>
              <a:latin typeface="Raleway"/>
              <a:ea typeface="Raleway"/>
              <a:cs typeface="Raleway"/>
              <a:sym typeface="Raleway"/>
            </a:endParaRPr>
          </a:p>
          <a:p>
            <a:pPr indent="0" lvl="0" marL="0" rtl="0" algn="ctr">
              <a:spcBef>
                <a:spcPts val="0"/>
              </a:spcBef>
              <a:spcAft>
                <a:spcPts val="0"/>
              </a:spcAft>
              <a:buNone/>
            </a:pPr>
            <a:r>
              <a:t/>
            </a:r>
            <a:endParaRPr sz="1800">
              <a:solidFill>
                <a:schemeClr val="dk2"/>
              </a:solidFill>
              <a:latin typeface="Raleway"/>
              <a:ea typeface="Raleway"/>
              <a:cs typeface="Raleway"/>
              <a:sym typeface="Raleway"/>
            </a:endParaRPr>
          </a:p>
          <a:p>
            <a:pPr indent="0" lvl="0" marL="0" rtl="0" algn="ctr">
              <a:spcBef>
                <a:spcPts val="0"/>
              </a:spcBef>
              <a:spcAft>
                <a:spcPts val="0"/>
              </a:spcAft>
              <a:buNone/>
            </a:pPr>
            <a:r>
              <a:rPr lang="en" sz="1800">
                <a:solidFill>
                  <a:schemeClr val="dk2"/>
                </a:solidFill>
                <a:latin typeface="Raleway"/>
                <a:ea typeface="Raleway"/>
                <a:cs typeface="Raleway"/>
                <a:sym typeface="Raleway"/>
              </a:rPr>
              <a:t>Questions?</a:t>
            </a:r>
            <a:endParaRPr sz="180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type="ctrTitle"/>
          </p:nvPr>
        </p:nvSpPr>
        <p:spPr>
          <a:xfrm>
            <a:off x="932050" y="19682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4. Train Model on Training Set </a:t>
            </a:r>
            <a:endParaRPr b="1" sz="3000">
              <a:latin typeface="Montserrat"/>
              <a:ea typeface="Montserrat"/>
              <a:cs typeface="Montserrat"/>
              <a:sym typeface="Montserrat"/>
            </a:endParaRPr>
          </a:p>
        </p:txBody>
      </p:sp>
      <p:sp>
        <p:nvSpPr>
          <p:cNvPr id="274" name="Google Shape;274;p42"/>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275" name="Google Shape;275;p42"/>
          <p:cNvPicPr preferRelativeResize="0"/>
          <p:nvPr/>
        </p:nvPicPr>
        <p:blipFill>
          <a:blip r:embed="rId3">
            <a:alphaModFix/>
          </a:blip>
          <a:stretch>
            <a:fillRect/>
          </a:stretch>
        </p:blipFill>
        <p:spPr>
          <a:xfrm>
            <a:off x="1044837" y="855675"/>
            <a:ext cx="7054324" cy="4056600"/>
          </a:xfrm>
          <a:prstGeom prst="rect">
            <a:avLst/>
          </a:prstGeom>
          <a:noFill/>
          <a:ln>
            <a:noFill/>
          </a:ln>
        </p:spPr>
      </p:pic>
      <p:pic>
        <p:nvPicPr>
          <p:cNvPr id="276" name="Google Shape;276;p42"/>
          <p:cNvPicPr preferRelativeResize="0"/>
          <p:nvPr/>
        </p:nvPicPr>
        <p:blipFill>
          <a:blip r:embed="rId4">
            <a:alphaModFix/>
          </a:blip>
          <a:stretch>
            <a:fillRect/>
          </a:stretch>
        </p:blipFill>
        <p:spPr>
          <a:xfrm>
            <a:off x="1149100" y="866489"/>
            <a:ext cx="7280099" cy="40349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3"/>
          <p:cNvSpPr txBox="1"/>
          <p:nvPr>
            <p:ph type="ctrTitle"/>
          </p:nvPr>
        </p:nvSpPr>
        <p:spPr>
          <a:xfrm>
            <a:off x="932050" y="19682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4. Train Model on Training Set </a:t>
            </a:r>
            <a:endParaRPr b="1" sz="3000">
              <a:latin typeface="Montserrat"/>
              <a:ea typeface="Montserrat"/>
              <a:cs typeface="Montserrat"/>
              <a:sym typeface="Montserrat"/>
            </a:endParaRPr>
          </a:p>
        </p:txBody>
      </p:sp>
      <p:sp>
        <p:nvSpPr>
          <p:cNvPr id="282" name="Google Shape;282;p43"/>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283" name="Google Shape;283;p43"/>
          <p:cNvPicPr preferRelativeResize="0"/>
          <p:nvPr/>
        </p:nvPicPr>
        <p:blipFill>
          <a:blip r:embed="rId3">
            <a:alphaModFix/>
          </a:blip>
          <a:stretch>
            <a:fillRect/>
          </a:stretch>
        </p:blipFill>
        <p:spPr>
          <a:xfrm>
            <a:off x="1524000" y="1281775"/>
            <a:ext cx="6096000" cy="3429000"/>
          </a:xfrm>
          <a:prstGeom prst="rect">
            <a:avLst/>
          </a:prstGeom>
          <a:noFill/>
          <a:ln>
            <a:noFill/>
          </a:ln>
        </p:spPr>
      </p:pic>
      <p:sp>
        <p:nvSpPr>
          <p:cNvPr id="284" name="Google Shape;284;p43"/>
          <p:cNvSpPr txBox="1"/>
          <p:nvPr/>
        </p:nvSpPr>
        <p:spPr>
          <a:xfrm>
            <a:off x="252700" y="2948150"/>
            <a:ext cx="8964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Our code</a:t>
            </a:r>
            <a:endParaRPr sz="1800">
              <a:latin typeface="Montserrat"/>
              <a:ea typeface="Montserrat"/>
              <a:cs typeface="Montserrat"/>
              <a:sym typeface="Montserrat"/>
            </a:endParaRPr>
          </a:p>
        </p:txBody>
      </p:sp>
      <p:cxnSp>
        <p:nvCxnSpPr>
          <p:cNvPr id="285" name="Google Shape;285;p43"/>
          <p:cNvCxnSpPr>
            <a:stCxn id="284" idx="3"/>
          </p:cNvCxnSpPr>
          <p:nvPr/>
        </p:nvCxnSpPr>
        <p:spPr>
          <a:xfrm>
            <a:off x="1149100" y="3377900"/>
            <a:ext cx="386400" cy="9000"/>
          </a:xfrm>
          <a:prstGeom prst="straightConnector1">
            <a:avLst/>
          </a:prstGeom>
          <a:noFill/>
          <a:ln cap="flat" cmpd="sng" w="38100">
            <a:solidFill>
              <a:schemeClr val="dk2"/>
            </a:solidFill>
            <a:prstDash val="solid"/>
            <a:round/>
            <a:headEnd len="med" w="med" type="none"/>
            <a:tailEnd len="med" w="med" type="triangle"/>
          </a:ln>
        </p:spPr>
      </p:cxnSp>
      <p:pic>
        <p:nvPicPr>
          <p:cNvPr id="286" name="Google Shape;286;p43"/>
          <p:cNvPicPr preferRelativeResize="0"/>
          <p:nvPr/>
        </p:nvPicPr>
        <p:blipFill>
          <a:blip r:embed="rId4">
            <a:alphaModFix/>
          </a:blip>
          <a:stretch>
            <a:fillRect/>
          </a:stretch>
        </p:blipFill>
        <p:spPr>
          <a:xfrm>
            <a:off x="7574938" y="1006038"/>
            <a:ext cx="1247775" cy="1209675"/>
          </a:xfrm>
          <a:prstGeom prst="rect">
            <a:avLst/>
          </a:prstGeom>
          <a:noFill/>
          <a:ln>
            <a:noFill/>
          </a:ln>
        </p:spPr>
      </p:pic>
      <p:pic>
        <p:nvPicPr>
          <p:cNvPr id="287" name="Google Shape;287;p43"/>
          <p:cNvPicPr preferRelativeResize="0"/>
          <p:nvPr/>
        </p:nvPicPr>
        <p:blipFill>
          <a:blip r:embed="rId5">
            <a:alphaModFix/>
          </a:blip>
          <a:stretch>
            <a:fillRect/>
          </a:stretch>
        </p:blipFill>
        <p:spPr>
          <a:xfrm>
            <a:off x="7570188" y="2287250"/>
            <a:ext cx="1257300" cy="1257300"/>
          </a:xfrm>
          <a:prstGeom prst="rect">
            <a:avLst/>
          </a:prstGeom>
          <a:noFill/>
          <a:ln>
            <a:noFill/>
          </a:ln>
        </p:spPr>
      </p:pic>
      <p:pic>
        <p:nvPicPr>
          <p:cNvPr id="288" name="Google Shape;288;p43"/>
          <p:cNvPicPr preferRelativeResize="0"/>
          <p:nvPr/>
        </p:nvPicPr>
        <p:blipFill>
          <a:blip r:embed="rId6">
            <a:alphaModFix/>
          </a:blip>
          <a:stretch>
            <a:fillRect/>
          </a:stretch>
        </p:blipFill>
        <p:spPr>
          <a:xfrm>
            <a:off x="7621599" y="3616075"/>
            <a:ext cx="1154475" cy="114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ph type="ctrTitle"/>
          </p:nvPr>
        </p:nvSpPr>
        <p:spPr>
          <a:xfrm>
            <a:off x="932050" y="19682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5.Evaluate Model Performance </a:t>
            </a:r>
            <a:endParaRPr b="1" sz="3000">
              <a:latin typeface="Montserrat"/>
              <a:ea typeface="Montserrat"/>
              <a:cs typeface="Montserrat"/>
              <a:sym typeface="Montserrat"/>
            </a:endParaRPr>
          </a:p>
        </p:txBody>
      </p:sp>
      <p:sp>
        <p:nvSpPr>
          <p:cNvPr id="294" name="Google Shape;294;p44"/>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295" name="Google Shape;295;p44"/>
          <p:cNvPicPr preferRelativeResize="0"/>
          <p:nvPr/>
        </p:nvPicPr>
        <p:blipFill>
          <a:blip r:embed="rId3">
            <a:alphaModFix/>
          </a:blip>
          <a:stretch>
            <a:fillRect/>
          </a:stretch>
        </p:blipFill>
        <p:spPr>
          <a:xfrm>
            <a:off x="1149100" y="1006347"/>
            <a:ext cx="6534099" cy="3967700"/>
          </a:xfrm>
          <a:prstGeom prst="rect">
            <a:avLst/>
          </a:prstGeom>
          <a:noFill/>
          <a:ln>
            <a:noFill/>
          </a:ln>
        </p:spPr>
      </p:pic>
      <p:sp>
        <p:nvSpPr>
          <p:cNvPr id="296" name="Google Shape;296;p44"/>
          <p:cNvSpPr txBox="1"/>
          <p:nvPr/>
        </p:nvSpPr>
        <p:spPr>
          <a:xfrm>
            <a:off x="252700" y="2948150"/>
            <a:ext cx="1113600" cy="10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Our code</a:t>
            </a:r>
            <a:endParaRPr sz="1800">
              <a:latin typeface="Montserrat"/>
              <a:ea typeface="Montserrat"/>
              <a:cs typeface="Montserrat"/>
              <a:sym typeface="Montserrat"/>
            </a:endParaRPr>
          </a:p>
        </p:txBody>
      </p:sp>
      <p:cxnSp>
        <p:nvCxnSpPr>
          <p:cNvPr id="297" name="Google Shape;297;p44"/>
          <p:cNvCxnSpPr>
            <a:stCxn id="296" idx="3"/>
          </p:cNvCxnSpPr>
          <p:nvPr/>
        </p:nvCxnSpPr>
        <p:spPr>
          <a:xfrm>
            <a:off x="1366300" y="3466400"/>
            <a:ext cx="480000" cy="10800"/>
          </a:xfrm>
          <a:prstGeom prst="straightConnector1">
            <a:avLst/>
          </a:prstGeom>
          <a:noFill/>
          <a:ln cap="flat" cmpd="sng" w="38100">
            <a:solidFill>
              <a:schemeClr val="dk2"/>
            </a:solidFill>
            <a:prstDash val="solid"/>
            <a:round/>
            <a:headEnd len="med" w="med" type="none"/>
            <a:tailEnd len="med" w="med" type="triangle"/>
          </a:ln>
        </p:spPr>
      </p:cxnSp>
      <p:sp>
        <p:nvSpPr>
          <p:cNvPr id="298" name="Google Shape;298;p44"/>
          <p:cNvSpPr txBox="1"/>
          <p:nvPr/>
        </p:nvSpPr>
        <p:spPr>
          <a:xfrm>
            <a:off x="2100775" y="1602725"/>
            <a:ext cx="1113600" cy="10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Our labeled data</a:t>
            </a:r>
            <a:endParaRPr sz="1800">
              <a:latin typeface="Montserrat"/>
              <a:ea typeface="Montserrat"/>
              <a:cs typeface="Montserrat"/>
              <a:sym typeface="Montserrat"/>
            </a:endParaRPr>
          </a:p>
        </p:txBody>
      </p:sp>
      <p:cxnSp>
        <p:nvCxnSpPr>
          <p:cNvPr id="299" name="Google Shape;299;p44"/>
          <p:cNvCxnSpPr>
            <a:stCxn id="298" idx="3"/>
          </p:cNvCxnSpPr>
          <p:nvPr/>
        </p:nvCxnSpPr>
        <p:spPr>
          <a:xfrm>
            <a:off x="3214375" y="2120975"/>
            <a:ext cx="480000" cy="10800"/>
          </a:xfrm>
          <a:prstGeom prst="straightConnector1">
            <a:avLst/>
          </a:prstGeom>
          <a:noFill/>
          <a:ln cap="flat" cmpd="sng" w="38100">
            <a:solidFill>
              <a:schemeClr val="dk2"/>
            </a:solidFill>
            <a:prstDash val="solid"/>
            <a:round/>
            <a:headEnd len="med" w="med" type="none"/>
            <a:tailEnd len="med" w="med" type="triangle"/>
          </a:ln>
        </p:spPr>
      </p:cxnSp>
      <p:sp>
        <p:nvSpPr>
          <p:cNvPr id="300" name="Google Shape;300;p44"/>
          <p:cNvSpPr txBox="1"/>
          <p:nvPr/>
        </p:nvSpPr>
        <p:spPr>
          <a:xfrm>
            <a:off x="7782900" y="2682350"/>
            <a:ext cx="1113600" cy="10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45F06"/>
                </a:solidFill>
                <a:latin typeface="Montserrat"/>
                <a:ea typeface="Montserrat"/>
                <a:cs typeface="Montserrat"/>
                <a:sym typeface="Montserrat"/>
              </a:rPr>
              <a:t>Our model</a:t>
            </a:r>
            <a:endParaRPr sz="1800">
              <a:solidFill>
                <a:srgbClr val="B45F06"/>
              </a:solidFill>
              <a:latin typeface="Montserrat"/>
              <a:ea typeface="Montserrat"/>
              <a:cs typeface="Montserrat"/>
              <a:sym typeface="Montserrat"/>
            </a:endParaRPr>
          </a:p>
        </p:txBody>
      </p:sp>
      <p:cxnSp>
        <p:nvCxnSpPr>
          <p:cNvPr id="301" name="Google Shape;301;p44"/>
          <p:cNvCxnSpPr/>
          <p:nvPr/>
        </p:nvCxnSpPr>
        <p:spPr>
          <a:xfrm flipH="1">
            <a:off x="7253700" y="3102350"/>
            <a:ext cx="529200" cy="298500"/>
          </a:xfrm>
          <a:prstGeom prst="straightConnector1">
            <a:avLst/>
          </a:prstGeom>
          <a:noFill/>
          <a:ln cap="flat" cmpd="sng" w="38100">
            <a:solidFill>
              <a:schemeClr val="dk2"/>
            </a:solidFill>
            <a:prstDash val="solid"/>
            <a:round/>
            <a:headEnd len="med" w="med" type="none"/>
            <a:tailEnd len="med" w="med" type="triangle"/>
          </a:ln>
        </p:spPr>
      </p:cxnSp>
      <p:sp>
        <p:nvSpPr>
          <p:cNvPr id="302" name="Google Shape;302;p44"/>
          <p:cNvSpPr txBox="1"/>
          <p:nvPr/>
        </p:nvSpPr>
        <p:spPr>
          <a:xfrm>
            <a:off x="5105825" y="3531850"/>
            <a:ext cx="1384800" cy="10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45F06"/>
                </a:solidFill>
                <a:latin typeface="Montserrat"/>
                <a:ea typeface="Montserrat"/>
                <a:cs typeface="Montserrat"/>
                <a:sym typeface="Montserrat"/>
              </a:rPr>
              <a:t>Our model’s</a:t>
            </a:r>
            <a:endParaRPr>
              <a:solidFill>
                <a:srgbClr val="B45F06"/>
              </a:solidFill>
              <a:latin typeface="Montserrat"/>
              <a:ea typeface="Montserrat"/>
              <a:cs typeface="Montserrat"/>
              <a:sym typeface="Montserrat"/>
            </a:endParaRPr>
          </a:p>
          <a:p>
            <a:pPr indent="0" lvl="0" marL="0" rtl="0" algn="l">
              <a:spcBef>
                <a:spcPts val="0"/>
              </a:spcBef>
              <a:spcAft>
                <a:spcPts val="0"/>
              </a:spcAft>
              <a:buNone/>
            </a:pPr>
            <a:r>
              <a:rPr lang="en">
                <a:solidFill>
                  <a:srgbClr val="B45F06"/>
                </a:solidFill>
                <a:latin typeface="Montserrat"/>
                <a:ea typeface="Montserrat"/>
                <a:cs typeface="Montserrat"/>
                <a:sym typeface="Montserrat"/>
              </a:rPr>
              <a:t>performance</a:t>
            </a:r>
            <a:endParaRPr>
              <a:solidFill>
                <a:srgbClr val="B45F06"/>
              </a:solidFill>
              <a:latin typeface="Montserrat"/>
              <a:ea typeface="Montserrat"/>
              <a:cs typeface="Montserrat"/>
              <a:sym typeface="Montserrat"/>
            </a:endParaRPr>
          </a:p>
        </p:txBody>
      </p:sp>
      <p:cxnSp>
        <p:nvCxnSpPr>
          <p:cNvPr id="303" name="Google Shape;303;p44"/>
          <p:cNvCxnSpPr/>
          <p:nvPr/>
        </p:nvCxnSpPr>
        <p:spPr>
          <a:xfrm flipH="1">
            <a:off x="4664800" y="3951850"/>
            <a:ext cx="529200" cy="298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5"/>
          <p:cNvSpPr txBox="1"/>
          <p:nvPr>
            <p:ph type="ctrTitle"/>
          </p:nvPr>
        </p:nvSpPr>
        <p:spPr>
          <a:xfrm>
            <a:off x="932050" y="28207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00000"/>
                </a:solidFill>
                <a:latin typeface="Montserrat"/>
                <a:ea typeface="Montserrat"/>
                <a:cs typeface="Montserrat"/>
                <a:sym typeface="Montserrat"/>
              </a:rPr>
              <a:t>6. Tune Model Hyperparameters to create a better model  </a:t>
            </a:r>
            <a:endParaRPr b="1" sz="3000">
              <a:latin typeface="Montserrat"/>
              <a:ea typeface="Montserrat"/>
              <a:cs typeface="Montserrat"/>
              <a:sym typeface="Montserrat"/>
            </a:endParaRPr>
          </a:p>
        </p:txBody>
      </p:sp>
      <p:sp>
        <p:nvSpPr>
          <p:cNvPr id="309" name="Google Shape;309;p45"/>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310" name="Google Shape;310;p45"/>
          <p:cNvPicPr preferRelativeResize="0"/>
          <p:nvPr/>
        </p:nvPicPr>
        <p:blipFill>
          <a:blip r:embed="rId3">
            <a:alphaModFix/>
          </a:blip>
          <a:stretch>
            <a:fillRect/>
          </a:stretch>
        </p:blipFill>
        <p:spPr>
          <a:xfrm>
            <a:off x="141320" y="1057700"/>
            <a:ext cx="5486249" cy="3028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6"/>
          <p:cNvSpPr txBox="1"/>
          <p:nvPr>
            <p:ph type="ctrTitle"/>
          </p:nvPr>
        </p:nvSpPr>
        <p:spPr>
          <a:xfrm>
            <a:off x="932050" y="31527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6. Tune Model Hyperparameters to create a better model  </a:t>
            </a:r>
            <a:endParaRPr b="1" sz="3000">
              <a:latin typeface="Montserrat"/>
              <a:ea typeface="Montserrat"/>
              <a:cs typeface="Montserrat"/>
              <a:sym typeface="Montserrat"/>
            </a:endParaRPr>
          </a:p>
        </p:txBody>
      </p:sp>
      <p:sp>
        <p:nvSpPr>
          <p:cNvPr id="316" name="Google Shape;316;p46"/>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317" name="Google Shape;317;p46"/>
          <p:cNvPicPr preferRelativeResize="0"/>
          <p:nvPr/>
        </p:nvPicPr>
        <p:blipFill>
          <a:blip r:embed="rId3">
            <a:alphaModFix/>
          </a:blip>
          <a:stretch>
            <a:fillRect/>
          </a:stretch>
        </p:blipFill>
        <p:spPr>
          <a:xfrm>
            <a:off x="197395" y="934525"/>
            <a:ext cx="5486249" cy="3028075"/>
          </a:xfrm>
          <a:prstGeom prst="rect">
            <a:avLst/>
          </a:prstGeom>
          <a:noFill/>
          <a:ln>
            <a:noFill/>
          </a:ln>
        </p:spPr>
      </p:pic>
      <p:pic>
        <p:nvPicPr>
          <p:cNvPr id="318" name="Google Shape;318;p46"/>
          <p:cNvPicPr preferRelativeResize="0"/>
          <p:nvPr/>
        </p:nvPicPr>
        <p:blipFill>
          <a:blip r:embed="rId4">
            <a:alphaModFix/>
          </a:blip>
          <a:stretch>
            <a:fillRect/>
          </a:stretch>
        </p:blipFill>
        <p:spPr>
          <a:xfrm>
            <a:off x="1974125" y="1410300"/>
            <a:ext cx="5948850" cy="3420900"/>
          </a:xfrm>
          <a:prstGeom prst="rect">
            <a:avLst/>
          </a:prstGeom>
          <a:noFill/>
          <a:ln>
            <a:noFill/>
          </a:ln>
        </p:spPr>
      </p:pic>
      <p:pic>
        <p:nvPicPr>
          <p:cNvPr id="319" name="Google Shape;319;p46"/>
          <p:cNvPicPr preferRelativeResize="0"/>
          <p:nvPr/>
        </p:nvPicPr>
        <p:blipFill>
          <a:blip r:embed="rId5">
            <a:alphaModFix/>
          </a:blip>
          <a:stretch>
            <a:fillRect/>
          </a:stretch>
        </p:blipFill>
        <p:spPr>
          <a:xfrm>
            <a:off x="4446400" y="2251450"/>
            <a:ext cx="4697599" cy="2850774"/>
          </a:xfrm>
          <a:prstGeom prst="rect">
            <a:avLst/>
          </a:prstGeom>
          <a:noFill/>
          <a:ln>
            <a:noFill/>
          </a:ln>
        </p:spPr>
      </p:pic>
      <p:sp>
        <p:nvSpPr>
          <p:cNvPr id="320" name="Google Shape;320;p46"/>
          <p:cNvSpPr txBox="1"/>
          <p:nvPr>
            <p:ph type="ctrTitle"/>
          </p:nvPr>
        </p:nvSpPr>
        <p:spPr>
          <a:xfrm>
            <a:off x="5304775" y="1004625"/>
            <a:ext cx="4049700" cy="7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Montserrat"/>
                <a:ea typeface="Montserrat"/>
                <a:cs typeface="Montserrat"/>
                <a:sym typeface="Montserrat"/>
              </a:rPr>
              <a:t>(training data set)</a:t>
            </a:r>
            <a:r>
              <a:rPr b="1" lang="en" sz="3000">
                <a:latin typeface="Montserrat"/>
                <a:ea typeface="Montserrat"/>
                <a:cs typeface="Montserrat"/>
                <a:sym typeface="Montserrat"/>
              </a:rPr>
              <a:t> </a:t>
            </a:r>
            <a:endParaRPr b="1" sz="30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7"/>
          <p:cNvSpPr txBox="1"/>
          <p:nvPr>
            <p:ph type="ctrTitle"/>
          </p:nvPr>
        </p:nvSpPr>
        <p:spPr>
          <a:xfrm>
            <a:off x="932050" y="31527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6. Tune Model Hyperparameters to create a better model  </a:t>
            </a:r>
            <a:endParaRPr b="1" sz="3000">
              <a:latin typeface="Montserrat"/>
              <a:ea typeface="Montserrat"/>
              <a:cs typeface="Montserrat"/>
              <a:sym typeface="Montserrat"/>
            </a:endParaRPr>
          </a:p>
        </p:txBody>
      </p:sp>
      <p:sp>
        <p:nvSpPr>
          <p:cNvPr id="326" name="Google Shape;326;p47"/>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327" name="Google Shape;327;p47"/>
          <p:cNvPicPr preferRelativeResize="0"/>
          <p:nvPr/>
        </p:nvPicPr>
        <p:blipFill>
          <a:blip r:embed="rId3">
            <a:alphaModFix/>
          </a:blip>
          <a:stretch>
            <a:fillRect/>
          </a:stretch>
        </p:blipFill>
        <p:spPr>
          <a:xfrm>
            <a:off x="197395" y="934525"/>
            <a:ext cx="5486249" cy="3028075"/>
          </a:xfrm>
          <a:prstGeom prst="rect">
            <a:avLst/>
          </a:prstGeom>
          <a:noFill/>
          <a:ln>
            <a:noFill/>
          </a:ln>
        </p:spPr>
      </p:pic>
      <p:pic>
        <p:nvPicPr>
          <p:cNvPr id="328" name="Google Shape;328;p47"/>
          <p:cNvPicPr preferRelativeResize="0"/>
          <p:nvPr/>
        </p:nvPicPr>
        <p:blipFill>
          <a:blip r:embed="rId4">
            <a:alphaModFix/>
          </a:blip>
          <a:stretch>
            <a:fillRect/>
          </a:stretch>
        </p:blipFill>
        <p:spPr>
          <a:xfrm>
            <a:off x="2209625" y="1552425"/>
            <a:ext cx="5948850" cy="3420900"/>
          </a:xfrm>
          <a:prstGeom prst="rect">
            <a:avLst/>
          </a:prstGeom>
          <a:noFill/>
          <a:ln>
            <a:noFill/>
          </a:ln>
        </p:spPr>
      </p:pic>
      <p:pic>
        <p:nvPicPr>
          <p:cNvPr id="329" name="Google Shape;329;p47"/>
          <p:cNvPicPr preferRelativeResize="0"/>
          <p:nvPr/>
        </p:nvPicPr>
        <p:blipFill>
          <a:blip r:embed="rId5">
            <a:alphaModFix/>
          </a:blip>
          <a:stretch>
            <a:fillRect/>
          </a:stretch>
        </p:blipFill>
        <p:spPr>
          <a:xfrm>
            <a:off x="3531100" y="1739575"/>
            <a:ext cx="5802000" cy="3540200"/>
          </a:xfrm>
          <a:prstGeom prst="rect">
            <a:avLst/>
          </a:prstGeom>
          <a:noFill/>
          <a:ln>
            <a:noFill/>
          </a:ln>
        </p:spPr>
      </p:pic>
      <p:sp>
        <p:nvSpPr>
          <p:cNvPr id="330" name="Google Shape;330;p47"/>
          <p:cNvSpPr txBox="1"/>
          <p:nvPr>
            <p:ph type="ctrTitle"/>
          </p:nvPr>
        </p:nvSpPr>
        <p:spPr>
          <a:xfrm>
            <a:off x="932050" y="31527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6. Tune Model Hyperparameters to create a better model  </a:t>
            </a:r>
            <a:endParaRPr b="1" sz="3000">
              <a:latin typeface="Montserrat"/>
              <a:ea typeface="Montserrat"/>
              <a:cs typeface="Montserrat"/>
              <a:sym typeface="Montserrat"/>
            </a:endParaRPr>
          </a:p>
        </p:txBody>
      </p:sp>
      <p:sp>
        <p:nvSpPr>
          <p:cNvPr id="331" name="Google Shape;331;p47"/>
          <p:cNvSpPr txBox="1"/>
          <p:nvPr>
            <p:ph type="ctrTitle"/>
          </p:nvPr>
        </p:nvSpPr>
        <p:spPr>
          <a:xfrm>
            <a:off x="5304775" y="1004625"/>
            <a:ext cx="4049700" cy="7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Montserrat"/>
                <a:ea typeface="Montserrat"/>
                <a:cs typeface="Montserrat"/>
                <a:sym typeface="Montserrat"/>
              </a:rPr>
              <a:t>(test data set)</a:t>
            </a:r>
            <a:r>
              <a:rPr b="1" lang="en" sz="3000">
                <a:latin typeface="Montserrat"/>
                <a:ea typeface="Montserrat"/>
                <a:cs typeface="Montserrat"/>
                <a:sym typeface="Montserrat"/>
              </a:rPr>
              <a:t> </a:t>
            </a:r>
            <a:endParaRPr b="1" sz="30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8"/>
          <p:cNvSpPr txBox="1"/>
          <p:nvPr>
            <p:ph type="ctrTitle"/>
          </p:nvPr>
        </p:nvSpPr>
        <p:spPr>
          <a:xfrm>
            <a:off x="932050" y="28207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00000"/>
                </a:solidFill>
                <a:latin typeface="Montserrat"/>
                <a:ea typeface="Montserrat"/>
                <a:cs typeface="Montserrat"/>
                <a:sym typeface="Montserrat"/>
              </a:rPr>
              <a:t>7. Prediction on new data set</a:t>
            </a:r>
            <a:r>
              <a:rPr b="1" lang="en" sz="3000">
                <a:solidFill>
                  <a:srgbClr val="000000"/>
                </a:solidFill>
                <a:latin typeface="Montserrat"/>
                <a:ea typeface="Montserrat"/>
                <a:cs typeface="Montserrat"/>
                <a:sym typeface="Montserrat"/>
              </a:rPr>
              <a:t> </a:t>
            </a:r>
            <a:endParaRPr b="1" sz="3000">
              <a:latin typeface="Montserrat"/>
              <a:ea typeface="Montserrat"/>
              <a:cs typeface="Montserrat"/>
              <a:sym typeface="Montserrat"/>
            </a:endParaRPr>
          </a:p>
        </p:txBody>
      </p:sp>
      <p:sp>
        <p:nvSpPr>
          <p:cNvPr id="337" name="Google Shape;337;p48"/>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338" name="Google Shape;338;p48"/>
          <p:cNvPicPr preferRelativeResize="0"/>
          <p:nvPr/>
        </p:nvPicPr>
        <p:blipFill>
          <a:blip r:embed="rId3">
            <a:alphaModFix/>
          </a:blip>
          <a:stretch>
            <a:fillRect/>
          </a:stretch>
        </p:blipFill>
        <p:spPr>
          <a:xfrm>
            <a:off x="754775" y="1215750"/>
            <a:ext cx="7811825" cy="37039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9"/>
          <p:cNvSpPr txBox="1"/>
          <p:nvPr>
            <p:ph type="ctrTitle"/>
          </p:nvPr>
        </p:nvSpPr>
        <p:spPr>
          <a:xfrm>
            <a:off x="25" y="445125"/>
            <a:ext cx="40497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00000"/>
                </a:solidFill>
                <a:latin typeface="Montserrat"/>
                <a:ea typeface="Montserrat"/>
                <a:cs typeface="Montserrat"/>
                <a:sym typeface="Montserrat"/>
              </a:rPr>
              <a:t>Our Code:</a:t>
            </a:r>
            <a:r>
              <a:rPr b="1" lang="en" sz="3000">
                <a:solidFill>
                  <a:srgbClr val="000000"/>
                </a:solidFill>
                <a:latin typeface="Montserrat"/>
                <a:ea typeface="Montserrat"/>
                <a:cs typeface="Montserrat"/>
                <a:sym typeface="Montserrat"/>
              </a:rPr>
              <a:t> </a:t>
            </a:r>
            <a:endParaRPr b="1" sz="3000">
              <a:latin typeface="Montserrat"/>
              <a:ea typeface="Montserrat"/>
              <a:cs typeface="Montserrat"/>
              <a:sym typeface="Montserrat"/>
            </a:endParaRPr>
          </a:p>
        </p:txBody>
      </p:sp>
      <p:sp>
        <p:nvSpPr>
          <p:cNvPr id="344" name="Google Shape;344;p49"/>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345" name="Google Shape;345;p49"/>
          <p:cNvPicPr preferRelativeResize="0"/>
          <p:nvPr/>
        </p:nvPicPr>
        <p:blipFill rotWithShape="1">
          <a:blip r:embed="rId3">
            <a:alphaModFix/>
          </a:blip>
          <a:srcRect b="0" l="6944" r="1922" t="0"/>
          <a:stretch/>
        </p:blipFill>
        <p:spPr>
          <a:xfrm>
            <a:off x="4288600" y="1492025"/>
            <a:ext cx="4960774" cy="3336274"/>
          </a:xfrm>
          <a:prstGeom prst="rect">
            <a:avLst/>
          </a:prstGeom>
          <a:noFill/>
          <a:ln>
            <a:noFill/>
          </a:ln>
        </p:spPr>
      </p:pic>
      <p:sp>
        <p:nvSpPr>
          <p:cNvPr id="346" name="Google Shape;346;p49"/>
          <p:cNvSpPr txBox="1"/>
          <p:nvPr>
            <p:ph type="ctrTitle"/>
          </p:nvPr>
        </p:nvSpPr>
        <p:spPr>
          <a:xfrm>
            <a:off x="4288600" y="445125"/>
            <a:ext cx="4802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00000"/>
                </a:solidFill>
                <a:latin typeface="Montserrat"/>
                <a:ea typeface="Montserrat"/>
                <a:cs typeface="Montserrat"/>
                <a:sym typeface="Montserrat"/>
              </a:rPr>
              <a:t>The model:</a:t>
            </a:r>
            <a:endParaRPr b="1" sz="3000">
              <a:latin typeface="Montserrat"/>
              <a:ea typeface="Montserrat"/>
              <a:cs typeface="Montserrat"/>
              <a:sym typeface="Montserrat"/>
            </a:endParaRPr>
          </a:p>
        </p:txBody>
      </p:sp>
      <p:pic>
        <p:nvPicPr>
          <p:cNvPr id="347" name="Google Shape;347;p49"/>
          <p:cNvPicPr preferRelativeResize="0"/>
          <p:nvPr/>
        </p:nvPicPr>
        <p:blipFill rotWithShape="1">
          <a:blip r:embed="rId4">
            <a:alphaModFix/>
          </a:blip>
          <a:srcRect b="0" l="0" r="6252" t="0"/>
          <a:stretch/>
        </p:blipFill>
        <p:spPr>
          <a:xfrm>
            <a:off x="0" y="1604525"/>
            <a:ext cx="4049800" cy="289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1" name="Shape 351"/>
        <p:cNvGrpSpPr/>
        <p:nvPr/>
      </p:nvGrpSpPr>
      <p:grpSpPr>
        <a:xfrm>
          <a:off x="0" y="0"/>
          <a:ext cx="0" cy="0"/>
          <a:chOff x="0" y="0"/>
          <a:chExt cx="0" cy="0"/>
        </a:xfrm>
      </p:grpSpPr>
      <p:sp>
        <p:nvSpPr>
          <p:cNvPr id="352" name="Google Shape;352;p50"/>
          <p:cNvSpPr/>
          <p:nvPr/>
        </p:nvSpPr>
        <p:spPr>
          <a:xfrm>
            <a:off x="932050" y="1336000"/>
            <a:ext cx="7280100" cy="32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(Skip) </a:t>
            </a:r>
            <a:r>
              <a:rPr b="1" lang="en" sz="3000">
                <a:latin typeface="Montserrat"/>
                <a:ea typeface="Montserrat"/>
                <a:cs typeface="Montserrat"/>
                <a:sym typeface="Montserrat"/>
              </a:rPr>
              <a:t>Typical Steps Summary</a:t>
            </a:r>
            <a:endParaRPr b="1" sz="3000">
              <a:latin typeface="Montserrat"/>
              <a:ea typeface="Montserrat"/>
              <a:cs typeface="Montserrat"/>
              <a:sym typeface="Montserrat"/>
            </a:endParaRPr>
          </a:p>
        </p:txBody>
      </p:sp>
      <p:sp>
        <p:nvSpPr>
          <p:cNvPr id="354" name="Google Shape;354;p50"/>
          <p:cNvSpPr txBox="1"/>
          <p:nvPr/>
        </p:nvSpPr>
        <p:spPr>
          <a:xfrm>
            <a:off x="1149100" y="1379450"/>
            <a:ext cx="6846000" cy="303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200">
                <a:latin typeface="Open Sans"/>
                <a:ea typeface="Open Sans"/>
                <a:cs typeface="Open Sans"/>
                <a:sym typeface="Open Sans"/>
              </a:rPr>
              <a:t>Acquire Data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Prep/Visualize Data so that your data can be processed by your the libraries/code you use</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Choose a model - decide on a machine learning method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Train Model on training set - run your code on your training data using the method you chose</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Evaluate Model Performance - use your model your test data set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Tune Model Hyperparameters - retrain your model and adjust things like how much you weight the importance of certain features or how fast you allow the model to change and retest the model until you are satisfied</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Prediction - apply your model to new data and use it to do cool things!</a:t>
            </a:r>
            <a:endParaRPr sz="12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D1D1B"/>
        </a:solidFill>
      </p:bgPr>
    </p:bg>
    <p:spTree>
      <p:nvGrpSpPr>
        <p:cNvPr id="358" name="Shape 358"/>
        <p:cNvGrpSpPr/>
        <p:nvPr/>
      </p:nvGrpSpPr>
      <p:grpSpPr>
        <a:xfrm>
          <a:off x="0" y="0"/>
          <a:ext cx="0" cy="0"/>
          <a:chOff x="0" y="0"/>
          <a:chExt cx="0" cy="0"/>
        </a:xfrm>
      </p:grpSpPr>
      <p:sp>
        <p:nvSpPr>
          <p:cNvPr id="359" name="Google Shape;359;p51"/>
          <p:cNvSpPr/>
          <p:nvPr/>
        </p:nvSpPr>
        <p:spPr>
          <a:xfrm>
            <a:off x="932050" y="1336000"/>
            <a:ext cx="7280100" cy="3223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1"/>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Montserrat"/>
                <a:ea typeface="Montserrat"/>
                <a:cs typeface="Montserrat"/>
                <a:sym typeface="Montserrat"/>
              </a:rPr>
              <a:t>HW/DEMO - for extra learning</a:t>
            </a:r>
            <a:endParaRPr sz="3600">
              <a:solidFill>
                <a:srgbClr val="FFFFFF"/>
              </a:solidFill>
              <a:latin typeface="Droid Serif"/>
              <a:ea typeface="Droid Serif"/>
              <a:cs typeface="Droid Serif"/>
              <a:sym typeface="Droid Serif"/>
            </a:endParaRPr>
          </a:p>
        </p:txBody>
      </p:sp>
      <p:sp>
        <p:nvSpPr>
          <p:cNvPr id="361" name="Google Shape;361;p51"/>
          <p:cNvSpPr txBox="1"/>
          <p:nvPr/>
        </p:nvSpPr>
        <p:spPr>
          <a:xfrm>
            <a:off x="1149100" y="1379450"/>
            <a:ext cx="6846000" cy="147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FFFFFF"/>
                </a:solidFill>
                <a:latin typeface="Raleway"/>
                <a:ea typeface="Raleway"/>
                <a:cs typeface="Raleway"/>
                <a:sym typeface="Raleway"/>
              </a:rPr>
              <a:t>This collab notebook will reintroduce concept of models and introduce linear regression, which we will be learning next week:</a:t>
            </a:r>
            <a:endParaRPr sz="2400">
              <a:solidFill>
                <a:srgbClr val="FFFFFF"/>
              </a:solidFill>
              <a:latin typeface="Raleway"/>
              <a:ea typeface="Raleway"/>
              <a:cs typeface="Raleway"/>
              <a:sym typeface="Raleway"/>
            </a:endParaRPr>
          </a:p>
          <a:p>
            <a:pPr indent="0" lvl="0" marL="0" rtl="0" algn="ctr">
              <a:lnSpc>
                <a:spcPct val="115000"/>
              </a:lnSpc>
              <a:spcBef>
                <a:spcPts val="0"/>
              </a:spcBef>
              <a:spcAft>
                <a:spcPts val="0"/>
              </a:spcAft>
              <a:buNone/>
            </a:pPr>
            <a:r>
              <a:rPr lang="en" sz="2400">
                <a:solidFill>
                  <a:srgbClr val="FFFFFF"/>
                </a:solidFill>
                <a:latin typeface="Raleway"/>
                <a:ea typeface="Raleway"/>
                <a:cs typeface="Raleway"/>
                <a:sym typeface="Raleway"/>
              </a:rPr>
              <a:t>OPEN AND MAKE A COPY!!</a:t>
            </a:r>
            <a:endParaRPr sz="2400">
              <a:solidFill>
                <a:srgbClr val="FFFFFF"/>
              </a:solidFill>
              <a:latin typeface="Raleway"/>
              <a:ea typeface="Raleway"/>
              <a:cs typeface="Raleway"/>
              <a:sym typeface="Raleway"/>
            </a:endParaRPr>
          </a:p>
          <a:p>
            <a:pPr indent="0" lvl="0" marL="0" rtl="0" algn="ctr">
              <a:lnSpc>
                <a:spcPct val="115000"/>
              </a:lnSpc>
              <a:spcBef>
                <a:spcPts val="0"/>
              </a:spcBef>
              <a:spcAft>
                <a:spcPts val="0"/>
              </a:spcAft>
              <a:buNone/>
            </a:pPr>
            <a:r>
              <a:t/>
            </a:r>
            <a:endParaRPr sz="1200">
              <a:solidFill>
                <a:srgbClr val="FFFFFF"/>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362" name="Google Shape;362;p51"/>
          <p:cNvSpPr txBox="1"/>
          <p:nvPr/>
        </p:nvSpPr>
        <p:spPr>
          <a:xfrm>
            <a:off x="2065275" y="3053800"/>
            <a:ext cx="4540500" cy="127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3000" u="sng">
                <a:solidFill>
                  <a:schemeClr val="hlink"/>
                </a:solidFill>
                <a:latin typeface="Courier New"/>
                <a:ea typeface="Courier New"/>
                <a:cs typeface="Courier New"/>
                <a:sym typeface="Courier New"/>
                <a:hlinkClick r:id="rId3"/>
              </a:rPr>
              <a:t>LINK</a:t>
            </a:r>
            <a:endParaRPr sz="3000">
              <a:solidFill>
                <a:schemeClr val="lt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5"/>
          <p:cNvSpPr txBox="1"/>
          <p:nvPr>
            <p:ph idx="4294967295" type="ctrTitle"/>
          </p:nvPr>
        </p:nvSpPr>
        <p:spPr>
          <a:xfrm>
            <a:off x="1188450" y="1713700"/>
            <a:ext cx="6767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HELLO FRIENDS!</a:t>
            </a:r>
            <a:endParaRPr sz="3000">
              <a:solidFill>
                <a:srgbClr val="FFFFFF"/>
              </a:solidFill>
            </a:endParaRPr>
          </a:p>
        </p:txBody>
      </p:sp>
      <p:sp>
        <p:nvSpPr>
          <p:cNvPr id="107" name="Google Shape;107;p25"/>
          <p:cNvSpPr txBox="1"/>
          <p:nvPr>
            <p:ph idx="4294967295" type="subTitle"/>
          </p:nvPr>
        </p:nvSpPr>
        <p:spPr>
          <a:xfrm>
            <a:off x="1188450" y="2298999"/>
            <a:ext cx="6767100" cy="16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a:p>
            <a:pPr indent="0" lvl="0" marL="0" rtl="0" algn="ctr">
              <a:spcBef>
                <a:spcPts val="0"/>
              </a:spcBef>
              <a:spcAft>
                <a:spcPts val="0"/>
              </a:spcAft>
              <a:buClr>
                <a:schemeClr val="dk1"/>
              </a:buClr>
              <a:buSzPts val="1100"/>
              <a:buFont typeface="Arial"/>
              <a:buNone/>
            </a:pPr>
            <a:r>
              <a:rPr lang="en" sz="2400">
                <a:solidFill>
                  <a:srgbClr val="FFFFFF"/>
                </a:solidFill>
              </a:rPr>
              <a:t>Share your name, major, year, and favorite place to eat (around here)!</a:t>
            </a:r>
            <a:endParaRPr b="1" sz="2400">
              <a:solidFill>
                <a:srgbClr val="FFFFFF"/>
              </a:solidFill>
            </a:endParaRPr>
          </a:p>
        </p:txBody>
      </p:sp>
      <p:pic>
        <p:nvPicPr>
          <p:cNvPr id="108" name="Google Shape;108;p25"/>
          <p:cNvPicPr preferRelativeResize="0"/>
          <p:nvPr/>
        </p:nvPicPr>
        <p:blipFill rotWithShape="1">
          <a:blip r:embed="rId3">
            <a:alphaModFix/>
          </a:blip>
          <a:srcRect b="0" l="21835" r="21829" t="0"/>
          <a:stretch/>
        </p:blipFill>
        <p:spPr>
          <a:xfrm>
            <a:off x="3999900" y="625200"/>
            <a:ext cx="1143600" cy="1143600"/>
          </a:xfrm>
          <a:prstGeom prst="ellipse">
            <a:avLst/>
          </a:prstGeom>
          <a:noFill/>
          <a:ln cap="flat" cmpd="sng" w="76200">
            <a:solidFill>
              <a:srgbClr val="1D1D1B"/>
            </a:solidFill>
            <a:prstDash val="solid"/>
            <a:round/>
            <a:headEnd len="sm" w="sm" type="none"/>
            <a:tailEnd len="sm" w="sm" type="none"/>
          </a:ln>
        </p:spPr>
      </p:pic>
      <p:sp>
        <p:nvSpPr>
          <p:cNvPr id="109" name="Google Shape;109;p25"/>
          <p:cNvSpPr txBox="1"/>
          <p:nvPr>
            <p:ph idx="12" type="sldNum"/>
          </p:nvPr>
        </p:nvSpPr>
        <p:spPr>
          <a:xfrm>
            <a:off x="1188150" y="3948600"/>
            <a:ext cx="6767100" cy="11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D1D1B"/>
        </a:solidFill>
      </p:bgPr>
    </p:bg>
    <p:spTree>
      <p:nvGrpSpPr>
        <p:cNvPr id="366" name="Shape 366"/>
        <p:cNvGrpSpPr/>
        <p:nvPr/>
      </p:nvGrpSpPr>
      <p:grpSpPr>
        <a:xfrm>
          <a:off x="0" y="0"/>
          <a:ext cx="0" cy="0"/>
          <a:chOff x="0" y="0"/>
          <a:chExt cx="0" cy="0"/>
        </a:xfrm>
      </p:grpSpPr>
      <p:sp>
        <p:nvSpPr>
          <p:cNvPr id="367" name="Google Shape;367;p52"/>
          <p:cNvSpPr/>
          <p:nvPr/>
        </p:nvSpPr>
        <p:spPr>
          <a:xfrm>
            <a:off x="932050" y="1121275"/>
            <a:ext cx="7280100" cy="3438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2"/>
          <p:cNvSpPr txBox="1"/>
          <p:nvPr>
            <p:ph type="ctrTitle"/>
          </p:nvPr>
        </p:nvSpPr>
        <p:spPr>
          <a:xfrm>
            <a:off x="931950" y="28367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Montserrat"/>
                <a:ea typeface="Montserrat"/>
                <a:cs typeface="Montserrat"/>
                <a:sym typeface="Montserrat"/>
              </a:rPr>
              <a:t>Summary</a:t>
            </a:r>
            <a:endParaRPr sz="3600">
              <a:solidFill>
                <a:srgbClr val="FFFFFF"/>
              </a:solidFill>
              <a:latin typeface="Droid Serif"/>
              <a:ea typeface="Droid Serif"/>
              <a:cs typeface="Droid Serif"/>
              <a:sym typeface="Droid Serif"/>
            </a:endParaRPr>
          </a:p>
        </p:txBody>
      </p:sp>
      <p:sp>
        <p:nvSpPr>
          <p:cNvPr id="369" name="Google Shape;369;p52"/>
          <p:cNvSpPr txBox="1"/>
          <p:nvPr/>
        </p:nvSpPr>
        <p:spPr>
          <a:xfrm>
            <a:off x="1149100" y="1379450"/>
            <a:ext cx="2672700" cy="140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u="sng">
                <a:solidFill>
                  <a:srgbClr val="FFFFFF"/>
                </a:solidFill>
                <a:latin typeface="Georgia"/>
                <a:ea typeface="Georgia"/>
                <a:cs typeface="Georgia"/>
                <a:sym typeface="Georgia"/>
              </a:rPr>
              <a:t>What we did this week</a:t>
            </a:r>
            <a:endParaRPr sz="1800" u="sng">
              <a:solidFill>
                <a:srgbClr val="FFFFFF"/>
              </a:solidFill>
              <a:latin typeface="Georgia"/>
              <a:ea typeface="Georgia"/>
              <a:cs typeface="Georgia"/>
              <a:sym typeface="Georgia"/>
            </a:endParaRPr>
          </a:p>
          <a:p>
            <a:pPr indent="-342900" lvl="0" marL="457200" rtl="0" algn="l">
              <a:lnSpc>
                <a:spcPct val="115000"/>
              </a:lnSpc>
              <a:spcBef>
                <a:spcPts val="0"/>
              </a:spcBef>
              <a:spcAft>
                <a:spcPts val="0"/>
              </a:spcAft>
              <a:buClr>
                <a:srgbClr val="FFFFFF"/>
              </a:buClr>
              <a:buSzPts val="1800"/>
              <a:buFont typeface="Georgia"/>
              <a:buAutoNum type="arabicPeriod"/>
            </a:pPr>
            <a:r>
              <a:rPr lang="en" sz="1800">
                <a:solidFill>
                  <a:srgbClr val="FFFFFF"/>
                </a:solidFill>
                <a:latin typeface="Georgia"/>
                <a:ea typeface="Georgia"/>
                <a:cs typeface="Georgia"/>
                <a:sym typeface="Georgia"/>
              </a:rPr>
              <a:t>Intros</a:t>
            </a:r>
            <a:endParaRPr sz="1800">
              <a:solidFill>
                <a:srgbClr val="FFFFFF"/>
              </a:solidFill>
              <a:latin typeface="Georgia"/>
              <a:ea typeface="Georgia"/>
              <a:cs typeface="Georgia"/>
              <a:sym typeface="Georgia"/>
            </a:endParaRPr>
          </a:p>
          <a:p>
            <a:pPr indent="-342900" lvl="0" marL="457200" rtl="0" algn="l">
              <a:lnSpc>
                <a:spcPct val="115000"/>
              </a:lnSpc>
              <a:spcBef>
                <a:spcPts val="0"/>
              </a:spcBef>
              <a:spcAft>
                <a:spcPts val="0"/>
              </a:spcAft>
              <a:buClr>
                <a:srgbClr val="FFFFFF"/>
              </a:buClr>
              <a:buSzPts val="1800"/>
              <a:buFont typeface="Georgia"/>
              <a:buAutoNum type="arabicPeriod"/>
            </a:pPr>
            <a:r>
              <a:rPr lang="en" sz="1800">
                <a:solidFill>
                  <a:srgbClr val="FFFFFF"/>
                </a:solidFill>
                <a:latin typeface="Georgia"/>
                <a:ea typeface="Georgia"/>
                <a:cs typeface="Georgia"/>
                <a:sym typeface="Georgia"/>
              </a:rPr>
              <a:t>Basics of ML</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p>
        </p:txBody>
      </p:sp>
      <p:sp>
        <p:nvSpPr>
          <p:cNvPr id="370" name="Google Shape;370;p52"/>
          <p:cNvSpPr txBox="1"/>
          <p:nvPr/>
        </p:nvSpPr>
        <p:spPr>
          <a:xfrm>
            <a:off x="4343000" y="1379450"/>
            <a:ext cx="3674400" cy="26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u="sng">
                <a:solidFill>
                  <a:srgbClr val="FFFFFF"/>
                </a:solidFill>
                <a:latin typeface="Georgia"/>
                <a:ea typeface="Georgia"/>
                <a:cs typeface="Georgia"/>
                <a:sym typeface="Georgia"/>
              </a:rPr>
              <a:t>What you have to do:</a:t>
            </a:r>
            <a:endParaRPr sz="1800" u="sng">
              <a:solidFill>
                <a:srgbClr val="FFFFFF"/>
              </a:solidFill>
              <a:latin typeface="Georgia"/>
              <a:ea typeface="Georgia"/>
              <a:cs typeface="Georgia"/>
              <a:sym typeface="Georgia"/>
            </a:endParaRPr>
          </a:p>
          <a:p>
            <a:pPr indent="-342900" lvl="0" marL="457200" rtl="0" algn="l">
              <a:lnSpc>
                <a:spcPct val="115000"/>
              </a:lnSpc>
              <a:spcBef>
                <a:spcPts val="0"/>
              </a:spcBef>
              <a:spcAft>
                <a:spcPts val="0"/>
              </a:spcAft>
              <a:buClr>
                <a:srgbClr val="FFFFFF"/>
              </a:buClr>
              <a:buSzPts val="1800"/>
              <a:buFont typeface="Georgia"/>
              <a:buAutoNum type="arabicPeriod"/>
            </a:pPr>
            <a:r>
              <a:rPr lang="en" sz="2400">
                <a:solidFill>
                  <a:srgbClr val="FFFFFF"/>
                </a:solidFill>
                <a:latin typeface="Georgia"/>
                <a:ea typeface="Georgia"/>
                <a:cs typeface="Georgia"/>
                <a:sym typeface="Georgia"/>
              </a:rPr>
              <a:t>Work through the demo: </a:t>
            </a:r>
            <a:r>
              <a:rPr lang="en" sz="2400" u="sng">
                <a:solidFill>
                  <a:schemeClr val="accent5"/>
                </a:solidFill>
                <a:latin typeface="Courier New"/>
                <a:ea typeface="Courier New"/>
                <a:cs typeface="Courier New"/>
                <a:sym typeface="Courier New"/>
                <a:hlinkClick r:id="rId3"/>
              </a:rPr>
              <a:t>link</a:t>
            </a:r>
            <a:endParaRPr sz="2400">
              <a:solidFill>
                <a:srgbClr val="FFFFFF"/>
              </a:solidFill>
              <a:latin typeface="Georgia"/>
              <a:ea typeface="Georgia"/>
              <a:cs typeface="Georgia"/>
              <a:sym typeface="Georgia"/>
            </a:endParaRPr>
          </a:p>
          <a:p>
            <a:pPr indent="0" lvl="0" marL="914400" rtl="0" algn="l">
              <a:lnSpc>
                <a:spcPct val="115000"/>
              </a:lnSpc>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a:p>
        </p:txBody>
      </p:sp>
      <p:sp>
        <p:nvSpPr>
          <p:cNvPr id="371" name="Google Shape;371;p52"/>
          <p:cNvSpPr txBox="1"/>
          <p:nvPr/>
        </p:nvSpPr>
        <p:spPr>
          <a:xfrm>
            <a:off x="1285725" y="2787350"/>
            <a:ext cx="2672700" cy="140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u="sng">
                <a:solidFill>
                  <a:srgbClr val="FFFFFF"/>
                </a:solidFill>
                <a:latin typeface="Georgia"/>
                <a:ea typeface="Georgia"/>
                <a:cs typeface="Georgia"/>
                <a:sym typeface="Georgia"/>
              </a:rPr>
              <a:t>Resources </a:t>
            </a:r>
            <a:endParaRPr sz="1800" u="sng">
              <a:solidFill>
                <a:srgbClr val="FFFFFF"/>
              </a:solidFill>
              <a:latin typeface="Georgia"/>
              <a:ea typeface="Georgia"/>
              <a:cs typeface="Georgia"/>
              <a:sym typeface="Georgia"/>
            </a:endParaRPr>
          </a:p>
          <a:p>
            <a:pPr indent="-342900" lvl="0" marL="457200" rtl="0" algn="l">
              <a:lnSpc>
                <a:spcPct val="115000"/>
              </a:lnSpc>
              <a:spcBef>
                <a:spcPts val="0"/>
              </a:spcBef>
              <a:spcAft>
                <a:spcPts val="0"/>
              </a:spcAft>
              <a:buClr>
                <a:srgbClr val="FFFFFF"/>
              </a:buClr>
              <a:buSzPts val="1800"/>
              <a:buFont typeface="Georgia"/>
              <a:buAutoNum type="arabicPeriod"/>
            </a:pPr>
            <a:r>
              <a:rPr lang="en" sz="1800">
                <a:solidFill>
                  <a:srgbClr val="FFFFFF"/>
                </a:solidFill>
                <a:latin typeface="Georgia"/>
                <a:ea typeface="Georgia"/>
                <a:cs typeface="Georgia"/>
                <a:sym typeface="Georgia"/>
              </a:rPr>
              <a:t>Cpg - “How machines learn” - </a:t>
            </a:r>
            <a:r>
              <a:rPr lang="en" sz="1100" u="sng">
                <a:solidFill>
                  <a:schemeClr val="hlink"/>
                </a:solidFill>
                <a:hlinkClick r:id="rId4"/>
              </a:rPr>
              <a:t>https://www.youtube.com/watch?v=R9OHn5ZF4Uo</a:t>
            </a:r>
            <a:r>
              <a:rPr lang="en" sz="1800">
                <a:solidFill>
                  <a:srgbClr val="FFFFFF"/>
                </a:solidFill>
                <a:latin typeface="Georgia"/>
                <a:ea typeface="Georgia"/>
                <a:cs typeface="Georgia"/>
                <a:sym typeface="Georgia"/>
              </a:rPr>
              <a:t>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3"/>
          <p:cNvSpPr txBox="1"/>
          <p:nvPr>
            <p:ph idx="4294967295" type="ctrTitle"/>
          </p:nvPr>
        </p:nvSpPr>
        <p:spPr>
          <a:xfrm>
            <a:off x="1188450" y="954950"/>
            <a:ext cx="6767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1D1D1B"/>
                </a:solidFill>
              </a:rPr>
              <a:t>THANKS</a:t>
            </a:r>
            <a:r>
              <a:rPr lang="en" sz="1800">
                <a:solidFill>
                  <a:srgbClr val="1D1D1B"/>
                </a:solidFill>
              </a:rPr>
              <a:t>!</a:t>
            </a:r>
            <a:endParaRPr sz="1800">
              <a:solidFill>
                <a:srgbClr val="1D1D1B"/>
              </a:solidFill>
            </a:endParaRPr>
          </a:p>
        </p:txBody>
      </p:sp>
      <p:sp>
        <p:nvSpPr>
          <p:cNvPr id="377" name="Google Shape;377;p53"/>
          <p:cNvSpPr txBox="1"/>
          <p:nvPr>
            <p:ph idx="4294967295" type="subTitle"/>
          </p:nvPr>
        </p:nvSpPr>
        <p:spPr>
          <a:xfrm>
            <a:off x="1188450" y="1540250"/>
            <a:ext cx="67671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Any questions?</a:t>
            </a:r>
            <a:endParaRPr sz="1400"/>
          </a:p>
          <a:p>
            <a:pPr indent="0" lvl="0" marL="0" rtl="0" algn="l">
              <a:spcBef>
                <a:spcPts val="0"/>
              </a:spcBef>
              <a:spcAft>
                <a:spcPts val="0"/>
              </a:spcAft>
              <a:buClr>
                <a:schemeClr val="dk1"/>
              </a:buClr>
              <a:buSzPts val="1100"/>
              <a:buFont typeface="Arial"/>
              <a:buNone/>
            </a:pPr>
            <a:r>
              <a:t/>
            </a:r>
            <a:endParaRPr sz="1100"/>
          </a:p>
          <a:p>
            <a:pPr indent="0" lvl="0" marL="0" rtl="0" algn="ctr">
              <a:spcBef>
                <a:spcPts val="0"/>
              </a:spcBef>
              <a:spcAft>
                <a:spcPts val="0"/>
              </a:spcAft>
              <a:buClr>
                <a:schemeClr val="dk1"/>
              </a:buClr>
              <a:buSzPts val="1100"/>
              <a:buFont typeface="Arial"/>
              <a:buNone/>
            </a:pPr>
            <a:r>
              <a:rPr lang="en" sz="1400"/>
              <a:t>Feel free to Slack/FB Message us!</a:t>
            </a:r>
            <a:endParaRPr sz="1400"/>
          </a:p>
          <a:p>
            <a:pPr indent="0" lvl="0" marL="0" rtl="0" algn="ctr">
              <a:spcBef>
                <a:spcPts val="0"/>
              </a:spcBef>
              <a:spcAft>
                <a:spcPts val="0"/>
              </a:spcAft>
              <a:buClr>
                <a:schemeClr val="dk1"/>
              </a:buClr>
              <a:buSzPts val="1100"/>
              <a:buFont typeface="Arial"/>
              <a:buNone/>
            </a:pPr>
            <a:r>
              <a:rPr lang="en" sz="1400"/>
              <a:t>See you next week!</a:t>
            </a:r>
            <a:endParaRPr sz="1400"/>
          </a:p>
        </p:txBody>
      </p:sp>
      <p:grpSp>
        <p:nvGrpSpPr>
          <p:cNvPr id="378" name="Google Shape;378;p53"/>
          <p:cNvGrpSpPr/>
          <p:nvPr/>
        </p:nvGrpSpPr>
        <p:grpSpPr>
          <a:xfrm>
            <a:off x="4399008" y="449702"/>
            <a:ext cx="345971" cy="325505"/>
            <a:chOff x="5972700" y="2330200"/>
            <a:chExt cx="411625" cy="387275"/>
          </a:xfrm>
        </p:grpSpPr>
        <p:sp>
          <p:nvSpPr>
            <p:cNvPr id="379" name="Google Shape;379;p53"/>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1" name="Google Shape;381;p53"/>
          <p:cNvPicPr preferRelativeResize="0"/>
          <p:nvPr/>
        </p:nvPicPr>
        <p:blipFill>
          <a:blip r:embed="rId3">
            <a:alphaModFix/>
          </a:blip>
          <a:stretch>
            <a:fillRect/>
          </a:stretch>
        </p:blipFill>
        <p:spPr>
          <a:xfrm>
            <a:off x="3535613" y="2743325"/>
            <a:ext cx="867600" cy="867600"/>
          </a:xfrm>
          <a:prstGeom prst="ellipse">
            <a:avLst/>
          </a:prstGeom>
          <a:noFill/>
          <a:ln>
            <a:noFill/>
          </a:ln>
        </p:spPr>
      </p:pic>
      <p:pic>
        <p:nvPicPr>
          <p:cNvPr id="382" name="Google Shape;382;p53"/>
          <p:cNvPicPr preferRelativeResize="0"/>
          <p:nvPr/>
        </p:nvPicPr>
        <p:blipFill>
          <a:blip r:embed="rId4">
            <a:alphaModFix/>
          </a:blip>
          <a:stretch>
            <a:fillRect/>
          </a:stretch>
        </p:blipFill>
        <p:spPr>
          <a:xfrm>
            <a:off x="4944638" y="2743325"/>
            <a:ext cx="867600" cy="867600"/>
          </a:xfrm>
          <a:prstGeom prst="ellipse">
            <a:avLst/>
          </a:prstGeom>
          <a:noFill/>
          <a:ln>
            <a:noFill/>
          </a:ln>
        </p:spPr>
      </p:pic>
      <p:sp>
        <p:nvSpPr>
          <p:cNvPr id="383" name="Google Shape;383;p53"/>
          <p:cNvSpPr txBox="1"/>
          <p:nvPr/>
        </p:nvSpPr>
        <p:spPr>
          <a:xfrm>
            <a:off x="3221963" y="3558675"/>
            <a:ext cx="14949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6574"/>
                </a:solidFill>
                <a:latin typeface="Raleway"/>
                <a:ea typeface="Raleway"/>
                <a:cs typeface="Raleway"/>
                <a:sym typeface="Raleway"/>
              </a:rPr>
              <a:t>Alma Stacy Pineda</a:t>
            </a:r>
            <a:endParaRPr sz="1100">
              <a:solidFill>
                <a:srgbClr val="576574"/>
              </a:solidFill>
              <a:latin typeface="Raleway"/>
              <a:ea typeface="Raleway"/>
              <a:cs typeface="Raleway"/>
              <a:sym typeface="Raleway"/>
            </a:endParaRPr>
          </a:p>
        </p:txBody>
      </p:sp>
      <p:sp>
        <p:nvSpPr>
          <p:cNvPr id="384" name="Google Shape;384;p53"/>
          <p:cNvSpPr txBox="1"/>
          <p:nvPr/>
        </p:nvSpPr>
        <p:spPr>
          <a:xfrm>
            <a:off x="4834838" y="3590775"/>
            <a:ext cx="10872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6574"/>
                </a:solidFill>
                <a:latin typeface="Raleway"/>
                <a:ea typeface="Raleway"/>
                <a:cs typeface="Raleway"/>
                <a:sym typeface="Raleway"/>
              </a:rPr>
              <a:t>Jennifer Xiao</a:t>
            </a:r>
            <a:endParaRPr sz="1100">
              <a:solidFill>
                <a:srgbClr val="576574"/>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1D1D1B"/>
        </a:solidFill>
      </p:bgPr>
    </p:bg>
    <p:spTree>
      <p:nvGrpSpPr>
        <p:cNvPr id="388" name="Shape 388"/>
        <p:cNvGrpSpPr/>
        <p:nvPr/>
      </p:nvGrpSpPr>
      <p:grpSpPr>
        <a:xfrm>
          <a:off x="0" y="0"/>
          <a:ext cx="0" cy="0"/>
          <a:chOff x="0" y="0"/>
          <a:chExt cx="0" cy="0"/>
        </a:xfrm>
      </p:grpSpPr>
      <p:sp>
        <p:nvSpPr>
          <p:cNvPr id="389" name="Google Shape;389;p54"/>
          <p:cNvSpPr txBox="1"/>
          <p:nvPr/>
        </p:nvSpPr>
        <p:spPr>
          <a:xfrm>
            <a:off x="6248575" y="312075"/>
            <a:ext cx="2592000" cy="15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FFFFFF"/>
                </a:solidFill>
                <a:latin typeface="Raleway"/>
                <a:ea typeface="Raleway"/>
                <a:cs typeface="Raleway"/>
                <a:sym typeface="Raleway"/>
              </a:rPr>
              <a:t>SlidesCarnival icons are editable shapes</a:t>
            </a:r>
            <a:r>
              <a:rPr lang="en" sz="900">
                <a:solidFill>
                  <a:srgbClr val="FFFFFF"/>
                </a:solidFill>
                <a:latin typeface="Raleway"/>
                <a:ea typeface="Raleway"/>
                <a:cs typeface="Raleway"/>
                <a:sym typeface="Raleway"/>
              </a:rPr>
              <a:t>. </a:t>
            </a:r>
            <a:endParaRPr sz="900">
              <a:solidFill>
                <a:srgbClr val="FFFFF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900">
              <a:solidFill>
                <a:srgbClr val="FFFFF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900">
                <a:solidFill>
                  <a:srgbClr val="FFFFFF"/>
                </a:solidFill>
                <a:latin typeface="Raleway"/>
                <a:ea typeface="Raleway"/>
                <a:cs typeface="Raleway"/>
                <a:sym typeface="Raleway"/>
              </a:rPr>
              <a:t>This means that you can:</a:t>
            </a:r>
            <a:endParaRPr sz="900">
              <a:solidFill>
                <a:srgbClr val="FFFFFF"/>
              </a:solidFill>
              <a:latin typeface="Raleway"/>
              <a:ea typeface="Raleway"/>
              <a:cs typeface="Raleway"/>
              <a:sym typeface="Raleway"/>
            </a:endParaRPr>
          </a:p>
          <a:p>
            <a:pPr indent="-285750" lvl="0" marL="457200" rtl="0" algn="l">
              <a:spcBef>
                <a:spcPts val="0"/>
              </a:spcBef>
              <a:spcAft>
                <a:spcPts val="0"/>
              </a:spcAft>
              <a:buClr>
                <a:srgbClr val="FFFFFF"/>
              </a:buClr>
              <a:buSzPts val="900"/>
              <a:buFont typeface="Raleway"/>
              <a:buChar char="●"/>
            </a:pPr>
            <a:r>
              <a:rPr lang="en" sz="900">
                <a:solidFill>
                  <a:srgbClr val="FFFFFF"/>
                </a:solidFill>
                <a:latin typeface="Raleway"/>
                <a:ea typeface="Raleway"/>
                <a:cs typeface="Raleway"/>
                <a:sym typeface="Raleway"/>
              </a:rPr>
              <a:t>Resize them without losing quality.</a:t>
            </a:r>
            <a:endParaRPr sz="900">
              <a:solidFill>
                <a:srgbClr val="FFFFFF"/>
              </a:solidFill>
              <a:latin typeface="Raleway"/>
              <a:ea typeface="Raleway"/>
              <a:cs typeface="Raleway"/>
              <a:sym typeface="Raleway"/>
            </a:endParaRPr>
          </a:p>
          <a:p>
            <a:pPr indent="-285750" lvl="0" marL="457200" rtl="0" algn="l">
              <a:spcBef>
                <a:spcPts val="0"/>
              </a:spcBef>
              <a:spcAft>
                <a:spcPts val="0"/>
              </a:spcAft>
              <a:buClr>
                <a:srgbClr val="FFFFFF"/>
              </a:buClr>
              <a:buSzPts val="900"/>
              <a:buFont typeface="Raleway"/>
              <a:buChar char="●"/>
            </a:pPr>
            <a:r>
              <a:rPr lang="en" sz="900">
                <a:solidFill>
                  <a:srgbClr val="FFFFFF"/>
                </a:solidFill>
                <a:latin typeface="Raleway"/>
                <a:ea typeface="Raleway"/>
                <a:cs typeface="Raleway"/>
                <a:sym typeface="Raleway"/>
              </a:rPr>
              <a:t>Change line color, width and style.</a:t>
            </a:r>
            <a:endParaRPr sz="900">
              <a:solidFill>
                <a:srgbClr val="FFFFFF"/>
              </a:solidFill>
              <a:latin typeface="Raleway"/>
              <a:ea typeface="Raleway"/>
              <a:cs typeface="Raleway"/>
              <a:sym typeface="Raleway"/>
            </a:endParaRPr>
          </a:p>
          <a:p>
            <a:pPr indent="0" lvl="0" marL="0" rtl="0" algn="l">
              <a:spcBef>
                <a:spcPts val="0"/>
              </a:spcBef>
              <a:spcAft>
                <a:spcPts val="0"/>
              </a:spcAft>
              <a:buNone/>
            </a:pPr>
            <a:r>
              <a:t/>
            </a:r>
            <a:endParaRPr sz="900">
              <a:solidFill>
                <a:srgbClr val="FFFFFF"/>
              </a:solidFill>
              <a:latin typeface="Raleway"/>
              <a:ea typeface="Raleway"/>
              <a:cs typeface="Raleway"/>
              <a:sym typeface="Raleway"/>
            </a:endParaRPr>
          </a:p>
          <a:p>
            <a:pPr indent="0" lvl="0" marL="0" rtl="0" algn="l">
              <a:spcBef>
                <a:spcPts val="0"/>
              </a:spcBef>
              <a:spcAft>
                <a:spcPts val="0"/>
              </a:spcAft>
              <a:buNone/>
            </a:pPr>
            <a:r>
              <a:rPr lang="en" sz="900">
                <a:solidFill>
                  <a:srgbClr val="FFFFFF"/>
                </a:solidFill>
                <a:latin typeface="Raleway"/>
                <a:ea typeface="Raleway"/>
                <a:cs typeface="Raleway"/>
                <a:sym typeface="Raleway"/>
              </a:rPr>
              <a:t>Isn’t that nice? :)</a:t>
            </a:r>
            <a:endParaRPr sz="900">
              <a:solidFill>
                <a:srgbClr val="FFFFFF"/>
              </a:solidFill>
              <a:latin typeface="Raleway"/>
              <a:ea typeface="Raleway"/>
              <a:cs typeface="Raleway"/>
              <a:sym typeface="Raleway"/>
            </a:endParaRPr>
          </a:p>
          <a:p>
            <a:pPr indent="0" lvl="0" marL="0" rtl="0" algn="l">
              <a:spcBef>
                <a:spcPts val="0"/>
              </a:spcBef>
              <a:spcAft>
                <a:spcPts val="0"/>
              </a:spcAft>
              <a:buNone/>
            </a:pPr>
            <a:r>
              <a:t/>
            </a:r>
            <a:endParaRPr sz="900">
              <a:solidFill>
                <a:srgbClr val="FFFFFF"/>
              </a:solidFill>
              <a:latin typeface="Raleway"/>
              <a:ea typeface="Raleway"/>
              <a:cs typeface="Raleway"/>
              <a:sym typeface="Raleway"/>
            </a:endParaRPr>
          </a:p>
          <a:p>
            <a:pPr indent="0" lvl="0" marL="0" rtl="0" algn="l">
              <a:spcBef>
                <a:spcPts val="0"/>
              </a:spcBef>
              <a:spcAft>
                <a:spcPts val="0"/>
              </a:spcAft>
              <a:buNone/>
            </a:pPr>
            <a:r>
              <a:rPr lang="en" sz="900">
                <a:solidFill>
                  <a:srgbClr val="FFFFFF"/>
                </a:solidFill>
                <a:latin typeface="Raleway"/>
                <a:ea typeface="Raleway"/>
                <a:cs typeface="Raleway"/>
                <a:sym typeface="Raleway"/>
              </a:rPr>
              <a:t>Examples:</a:t>
            </a:r>
            <a:endParaRPr sz="900">
              <a:solidFill>
                <a:srgbClr val="FFFFF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900">
              <a:solidFill>
                <a:srgbClr val="FFFFFF"/>
              </a:solidFill>
              <a:latin typeface="Raleway"/>
              <a:ea typeface="Raleway"/>
              <a:cs typeface="Raleway"/>
              <a:sym typeface="Raleway"/>
            </a:endParaRPr>
          </a:p>
          <a:p>
            <a:pPr indent="0" lvl="0" marL="0" rtl="0" algn="l">
              <a:spcBef>
                <a:spcPts val="0"/>
              </a:spcBef>
              <a:spcAft>
                <a:spcPts val="0"/>
              </a:spcAft>
              <a:buNone/>
            </a:pPr>
            <a:r>
              <a:t/>
            </a:r>
            <a:endParaRPr sz="900">
              <a:solidFill>
                <a:srgbClr val="FFFFFF"/>
              </a:solidFill>
              <a:latin typeface="Raleway"/>
              <a:ea typeface="Raleway"/>
              <a:cs typeface="Raleway"/>
              <a:sym typeface="Raleway"/>
            </a:endParaRPr>
          </a:p>
        </p:txBody>
      </p:sp>
      <p:grpSp>
        <p:nvGrpSpPr>
          <p:cNvPr id="390" name="Google Shape;390;p54"/>
          <p:cNvGrpSpPr/>
          <p:nvPr/>
        </p:nvGrpSpPr>
        <p:grpSpPr>
          <a:xfrm>
            <a:off x="348747" y="333019"/>
            <a:ext cx="342903" cy="447293"/>
            <a:chOff x="590250" y="244200"/>
            <a:chExt cx="407975" cy="532175"/>
          </a:xfrm>
        </p:grpSpPr>
        <p:sp>
          <p:nvSpPr>
            <p:cNvPr id="391" name="Google Shape;391;p5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4"/>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4"/>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4"/>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4"/>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54"/>
          <p:cNvGrpSpPr/>
          <p:nvPr/>
        </p:nvGrpSpPr>
        <p:grpSpPr>
          <a:xfrm>
            <a:off x="901439" y="399041"/>
            <a:ext cx="372594" cy="310145"/>
            <a:chOff x="1247825" y="322750"/>
            <a:chExt cx="443300" cy="369000"/>
          </a:xfrm>
        </p:grpSpPr>
        <p:sp>
          <p:nvSpPr>
            <p:cNvPr id="406" name="Google Shape;406;p54"/>
            <p:cNvSpPr/>
            <p:nvPr/>
          </p:nvSpPr>
          <p:spPr>
            <a:xfrm>
              <a:off x="1247825" y="322750"/>
              <a:ext cx="443300" cy="369000"/>
            </a:xfrm>
            <a:custGeom>
              <a:rect b="b" l="l" r="r" t="t"/>
              <a:pathLst>
                <a:path extrusionOk="0" fill="none" h="14760" w="17732">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4"/>
            <p:cNvSpPr/>
            <p:nvPr/>
          </p:nvSpPr>
          <p:spPr>
            <a:xfrm>
              <a:off x="1398225" y="386675"/>
              <a:ext cx="142500" cy="25"/>
            </a:xfrm>
            <a:custGeom>
              <a:rect b="b" l="l" r="r" t="t"/>
              <a:pathLst>
                <a:path extrusionOk="0" fill="none" h="1" w="5700">
                  <a:moveTo>
                    <a:pt x="5700"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4"/>
            <p:cNvSpPr/>
            <p:nvPr/>
          </p:nvSpPr>
          <p:spPr>
            <a:xfrm>
              <a:off x="1370225" y="450000"/>
              <a:ext cx="198500" cy="197900"/>
            </a:xfrm>
            <a:custGeom>
              <a:rect b="b" l="l" r="r" t="t"/>
              <a:pathLst>
                <a:path extrusionOk="0" fill="none" h="7916" w="794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4"/>
            <p:cNvSpPr/>
            <p:nvPr/>
          </p:nvSpPr>
          <p:spPr>
            <a:xfrm>
              <a:off x="1403100" y="482875"/>
              <a:ext cx="132750" cy="132150"/>
            </a:xfrm>
            <a:custGeom>
              <a:rect b="b" l="l" r="r" t="t"/>
              <a:pathLst>
                <a:path extrusionOk="0" fill="none" h="5286" w="531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4"/>
            <p:cNvSpPr/>
            <p:nvPr/>
          </p:nvSpPr>
          <p:spPr>
            <a:xfrm>
              <a:off x="1588800" y="435400"/>
              <a:ext cx="66400" cy="43850"/>
            </a:xfrm>
            <a:custGeom>
              <a:rect b="b" l="l" r="r" t="t"/>
              <a:pathLst>
                <a:path extrusionOk="0" fill="none" h="1754" w="2656">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54"/>
          <p:cNvGrpSpPr/>
          <p:nvPr/>
        </p:nvGrpSpPr>
        <p:grpSpPr>
          <a:xfrm>
            <a:off x="1474618" y="397507"/>
            <a:ext cx="356204" cy="313212"/>
            <a:chOff x="1929775" y="320925"/>
            <a:chExt cx="423800" cy="372650"/>
          </a:xfrm>
        </p:grpSpPr>
        <p:sp>
          <p:nvSpPr>
            <p:cNvPr id="412" name="Google Shape;412;p54"/>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4"/>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4"/>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4"/>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4"/>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54"/>
          <p:cNvSpPr/>
          <p:nvPr/>
        </p:nvSpPr>
        <p:spPr>
          <a:xfrm>
            <a:off x="2071920" y="386254"/>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4"/>
          <p:cNvSpPr/>
          <p:nvPr/>
        </p:nvSpPr>
        <p:spPr>
          <a:xfrm>
            <a:off x="2656888" y="387284"/>
            <a:ext cx="251793" cy="333679"/>
          </a:xfrm>
          <a:custGeom>
            <a:rect b="b" l="l" r="r" t="t"/>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54"/>
          <p:cNvGrpSpPr/>
          <p:nvPr/>
        </p:nvGrpSpPr>
        <p:grpSpPr>
          <a:xfrm>
            <a:off x="3744262" y="362185"/>
            <a:ext cx="336767" cy="383835"/>
            <a:chOff x="4630125" y="278900"/>
            <a:chExt cx="400675" cy="456675"/>
          </a:xfrm>
        </p:grpSpPr>
        <p:sp>
          <p:nvSpPr>
            <p:cNvPr id="420" name="Google Shape;420;p54"/>
            <p:cNvSpPr/>
            <p:nvPr/>
          </p:nvSpPr>
          <p:spPr>
            <a:xfrm>
              <a:off x="4659350" y="328825"/>
              <a:ext cx="371450" cy="96850"/>
            </a:xfrm>
            <a:custGeom>
              <a:rect b="b" l="l" r="r" t="t"/>
              <a:pathLst>
                <a:path extrusionOk="0" fill="none" h="3874" w="14858">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4"/>
            <p:cNvSpPr/>
            <p:nvPr/>
          </p:nvSpPr>
          <p:spPr>
            <a:xfrm>
              <a:off x="4630125" y="452425"/>
              <a:ext cx="371450" cy="96850"/>
            </a:xfrm>
            <a:custGeom>
              <a:rect b="b" l="l" r="r" t="t"/>
              <a:pathLst>
                <a:path extrusionOk="0" fill="none" h="3874" w="14858">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4"/>
            <p:cNvSpPr/>
            <p:nvPr/>
          </p:nvSpPr>
          <p:spPr>
            <a:xfrm>
              <a:off x="4808525" y="278900"/>
              <a:ext cx="43875" cy="49950"/>
            </a:xfrm>
            <a:custGeom>
              <a:rect b="b" l="l" r="r" t="t"/>
              <a:pathLst>
                <a:path extrusionOk="0" fill="none" h="1998" w="1755">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4"/>
            <p:cNvSpPr/>
            <p:nvPr/>
          </p:nvSpPr>
          <p:spPr>
            <a:xfrm>
              <a:off x="4808525" y="549250"/>
              <a:ext cx="43875" cy="186325"/>
            </a:xfrm>
            <a:custGeom>
              <a:rect b="b" l="l" r="r" t="t"/>
              <a:pathLst>
                <a:path extrusionOk="0" fill="none" h="7453" w="1755">
                  <a:moveTo>
                    <a:pt x="1" y="0"/>
                  </a:moveTo>
                  <a:lnTo>
                    <a:pt x="1" y="7453"/>
                  </a:lnTo>
                  <a:lnTo>
                    <a:pt x="1754" y="7453"/>
                  </a:lnTo>
                  <a:lnTo>
                    <a:pt x="1754"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54"/>
          <p:cNvSpPr/>
          <p:nvPr/>
        </p:nvSpPr>
        <p:spPr>
          <a:xfrm>
            <a:off x="4284851" y="385750"/>
            <a:ext cx="385895" cy="336746"/>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54"/>
          <p:cNvGrpSpPr/>
          <p:nvPr/>
        </p:nvGrpSpPr>
        <p:grpSpPr>
          <a:xfrm>
            <a:off x="353874" y="908741"/>
            <a:ext cx="342882" cy="418128"/>
            <a:chOff x="596350" y="929175"/>
            <a:chExt cx="407950" cy="497475"/>
          </a:xfrm>
        </p:grpSpPr>
        <p:sp>
          <p:nvSpPr>
            <p:cNvPr id="426" name="Google Shape;426;p5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54"/>
          <p:cNvGrpSpPr/>
          <p:nvPr/>
        </p:nvGrpSpPr>
        <p:grpSpPr>
          <a:xfrm>
            <a:off x="1478190" y="969656"/>
            <a:ext cx="349060" cy="298882"/>
            <a:chOff x="1934025" y="1001650"/>
            <a:chExt cx="415300" cy="355600"/>
          </a:xfrm>
        </p:grpSpPr>
        <p:sp>
          <p:nvSpPr>
            <p:cNvPr id="434" name="Google Shape;434;p54"/>
            <p:cNvSpPr/>
            <p:nvPr/>
          </p:nvSpPr>
          <p:spPr>
            <a:xfrm>
              <a:off x="1934025" y="1303650"/>
              <a:ext cx="207650" cy="53600"/>
            </a:xfrm>
            <a:custGeom>
              <a:rect b="b" l="l" r="r" t="t"/>
              <a:pathLst>
                <a:path extrusionOk="0" fill="none" h="2144" w="8306">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4"/>
            <p:cNvSpPr/>
            <p:nvPr/>
          </p:nvSpPr>
          <p:spPr>
            <a:xfrm>
              <a:off x="2141650" y="1303650"/>
              <a:ext cx="207675" cy="53600"/>
            </a:xfrm>
            <a:custGeom>
              <a:rect b="b" l="l" r="r" t="t"/>
              <a:pathLst>
                <a:path extrusionOk="0" fill="none" h="2144" w="8307">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4"/>
            <p:cNvSpPr/>
            <p:nvPr/>
          </p:nvSpPr>
          <p:spPr>
            <a:xfrm>
              <a:off x="1934025" y="1001650"/>
              <a:ext cx="207650" cy="331250"/>
            </a:xfrm>
            <a:custGeom>
              <a:rect b="b" l="l" r="r" t="t"/>
              <a:pathLst>
                <a:path extrusionOk="0" fill="none" h="13250" w="8306">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4"/>
            <p:cNvSpPr/>
            <p:nvPr/>
          </p:nvSpPr>
          <p:spPr>
            <a:xfrm>
              <a:off x="2141650" y="1001650"/>
              <a:ext cx="207675" cy="331250"/>
            </a:xfrm>
            <a:custGeom>
              <a:rect b="b" l="l" r="r" t="t"/>
              <a:pathLst>
                <a:path extrusionOk="0" fill="none" h="13250" w="8307">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54"/>
          <p:cNvSpPr/>
          <p:nvPr/>
        </p:nvSpPr>
        <p:spPr>
          <a:xfrm>
            <a:off x="2042249" y="944598"/>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4"/>
          <p:cNvSpPr/>
          <p:nvPr/>
        </p:nvSpPr>
        <p:spPr>
          <a:xfrm>
            <a:off x="2607759" y="961997"/>
            <a:ext cx="350068" cy="314242"/>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4"/>
          <p:cNvSpPr/>
          <p:nvPr/>
        </p:nvSpPr>
        <p:spPr>
          <a:xfrm>
            <a:off x="3177871" y="9645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4"/>
          <p:cNvSpPr/>
          <p:nvPr/>
        </p:nvSpPr>
        <p:spPr>
          <a:xfrm>
            <a:off x="3754139" y="967629"/>
            <a:ext cx="317310" cy="3029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54"/>
          <p:cNvGrpSpPr/>
          <p:nvPr/>
        </p:nvGrpSpPr>
        <p:grpSpPr>
          <a:xfrm>
            <a:off x="4302585" y="947131"/>
            <a:ext cx="350068" cy="350573"/>
            <a:chOff x="5294400" y="974850"/>
            <a:chExt cx="416500" cy="417100"/>
          </a:xfrm>
        </p:grpSpPr>
        <p:sp>
          <p:nvSpPr>
            <p:cNvPr id="443" name="Google Shape;443;p54"/>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4"/>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54"/>
          <p:cNvGrpSpPr/>
          <p:nvPr/>
        </p:nvGrpSpPr>
        <p:grpSpPr>
          <a:xfrm>
            <a:off x="4825607" y="907732"/>
            <a:ext cx="433992" cy="422729"/>
            <a:chOff x="5916675" y="927975"/>
            <a:chExt cx="516350" cy="502950"/>
          </a:xfrm>
        </p:grpSpPr>
        <p:sp>
          <p:nvSpPr>
            <p:cNvPr id="446" name="Google Shape;446;p54"/>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4"/>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54"/>
          <p:cNvGrpSpPr/>
          <p:nvPr/>
        </p:nvGrpSpPr>
        <p:grpSpPr>
          <a:xfrm>
            <a:off x="327251" y="1557145"/>
            <a:ext cx="391001" cy="264085"/>
            <a:chOff x="564675" y="1700625"/>
            <a:chExt cx="465200" cy="314200"/>
          </a:xfrm>
        </p:grpSpPr>
        <p:sp>
          <p:nvSpPr>
            <p:cNvPr id="449" name="Google Shape;449;p54"/>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4"/>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4"/>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54"/>
          <p:cNvGrpSpPr/>
          <p:nvPr/>
        </p:nvGrpSpPr>
        <p:grpSpPr>
          <a:xfrm>
            <a:off x="892235" y="1492657"/>
            <a:ext cx="391001" cy="382827"/>
            <a:chOff x="1236875" y="1623900"/>
            <a:chExt cx="465200" cy="455475"/>
          </a:xfrm>
        </p:grpSpPr>
        <p:sp>
          <p:nvSpPr>
            <p:cNvPr id="453" name="Google Shape;453;p54"/>
            <p:cNvSpPr/>
            <p:nvPr/>
          </p:nvSpPr>
          <p:spPr>
            <a:xfrm>
              <a:off x="1236875" y="1623900"/>
              <a:ext cx="465200" cy="445125"/>
            </a:xfrm>
            <a:custGeom>
              <a:rect b="b" l="l" r="r" t="t"/>
              <a:pathLst>
                <a:path extrusionOk="0" fill="none" h="17805" w="18608">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4"/>
            <p:cNvSpPr/>
            <p:nvPr/>
          </p:nvSpPr>
          <p:spPr>
            <a:xfrm>
              <a:off x="1244800" y="2078750"/>
              <a:ext cx="449375" cy="625"/>
            </a:xfrm>
            <a:custGeom>
              <a:rect b="b" l="l" r="r" t="t"/>
              <a:pathLst>
                <a:path extrusionOk="0" fill="none" h="25" w="17975">
                  <a:moveTo>
                    <a:pt x="0" y="0"/>
                  </a:moveTo>
                  <a:lnTo>
                    <a:pt x="0" y="0"/>
                  </a:lnTo>
                  <a:lnTo>
                    <a:pt x="98" y="0"/>
                  </a:lnTo>
                  <a:lnTo>
                    <a:pt x="171" y="24"/>
                  </a:lnTo>
                  <a:lnTo>
                    <a:pt x="17804" y="24"/>
                  </a:lnTo>
                  <a:lnTo>
                    <a:pt x="17804" y="24"/>
                  </a:lnTo>
                  <a:lnTo>
                    <a:pt x="17877" y="0"/>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4"/>
            <p:cNvSpPr/>
            <p:nvPr/>
          </p:nvSpPr>
          <p:spPr>
            <a:xfrm>
              <a:off x="1236875" y="1791950"/>
              <a:ext cx="465200" cy="171725"/>
            </a:xfrm>
            <a:custGeom>
              <a:rect b="b" l="l" r="r" t="t"/>
              <a:pathLst>
                <a:path extrusionOk="0" fill="none" h="6869" w="18608">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4"/>
            <p:cNvSpPr/>
            <p:nvPr/>
          </p:nvSpPr>
          <p:spPr>
            <a:xfrm>
              <a:off x="1330025" y="1750550"/>
              <a:ext cx="278900" cy="110850"/>
            </a:xfrm>
            <a:custGeom>
              <a:rect b="b" l="l" r="r" t="t"/>
              <a:pathLst>
                <a:path extrusionOk="0" fill="none" h="4434" w="11156">
                  <a:moveTo>
                    <a:pt x="1" y="4433"/>
                  </a:moveTo>
                  <a:lnTo>
                    <a:pt x="1" y="1"/>
                  </a:lnTo>
                  <a:lnTo>
                    <a:pt x="11155" y="1"/>
                  </a:lnTo>
                  <a:lnTo>
                    <a:pt x="11155" y="44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4"/>
            <p:cNvSpPr/>
            <p:nvPr/>
          </p:nvSpPr>
          <p:spPr>
            <a:xfrm>
              <a:off x="1402500" y="1810225"/>
              <a:ext cx="133975" cy="25"/>
            </a:xfrm>
            <a:custGeom>
              <a:rect b="b" l="l" r="r" t="t"/>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4"/>
            <p:cNvSpPr/>
            <p:nvPr/>
          </p:nvSpPr>
          <p:spPr>
            <a:xfrm>
              <a:off x="1402500" y="1844325"/>
              <a:ext cx="133975" cy="25"/>
            </a:xfrm>
            <a:custGeom>
              <a:rect b="b" l="l" r="r" t="t"/>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4"/>
            <p:cNvSpPr/>
            <p:nvPr/>
          </p:nvSpPr>
          <p:spPr>
            <a:xfrm>
              <a:off x="1402500" y="1878425"/>
              <a:ext cx="85250" cy="25"/>
            </a:xfrm>
            <a:custGeom>
              <a:rect b="b" l="l" r="r" t="t"/>
              <a:pathLst>
                <a:path extrusionOk="0" fill="none" h="1" w="3410">
                  <a:moveTo>
                    <a:pt x="0" y="0"/>
                  </a:moveTo>
                  <a:lnTo>
                    <a:pt x="34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54"/>
          <p:cNvGrpSpPr/>
          <p:nvPr/>
        </p:nvGrpSpPr>
        <p:grpSpPr>
          <a:xfrm>
            <a:off x="1469490" y="1500852"/>
            <a:ext cx="366458" cy="366437"/>
            <a:chOff x="1923675" y="1633650"/>
            <a:chExt cx="436000" cy="435975"/>
          </a:xfrm>
        </p:grpSpPr>
        <p:sp>
          <p:nvSpPr>
            <p:cNvPr id="461" name="Google Shape;461;p54"/>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4"/>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4"/>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4"/>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4"/>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4"/>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54"/>
          <p:cNvGrpSpPr/>
          <p:nvPr/>
        </p:nvGrpSpPr>
        <p:grpSpPr>
          <a:xfrm>
            <a:off x="2032941" y="1499318"/>
            <a:ext cx="369505" cy="369505"/>
            <a:chOff x="2594050" y="1631825"/>
            <a:chExt cx="439625" cy="439625"/>
          </a:xfrm>
        </p:grpSpPr>
        <p:sp>
          <p:nvSpPr>
            <p:cNvPr id="468" name="Google Shape;468;p5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4"/>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54"/>
          <p:cNvSpPr/>
          <p:nvPr/>
        </p:nvSpPr>
        <p:spPr>
          <a:xfrm>
            <a:off x="2614399" y="1515740"/>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54"/>
          <p:cNvGrpSpPr/>
          <p:nvPr/>
        </p:nvGrpSpPr>
        <p:grpSpPr>
          <a:xfrm>
            <a:off x="3197706" y="1471687"/>
            <a:ext cx="299911" cy="424768"/>
            <a:chOff x="3979850" y="1598950"/>
            <a:chExt cx="356825" cy="505375"/>
          </a:xfrm>
        </p:grpSpPr>
        <p:sp>
          <p:nvSpPr>
            <p:cNvPr id="474" name="Google Shape;474;p54"/>
            <p:cNvSpPr/>
            <p:nvPr/>
          </p:nvSpPr>
          <p:spPr>
            <a:xfrm>
              <a:off x="3979850" y="1602600"/>
              <a:ext cx="44475" cy="501725"/>
            </a:xfrm>
            <a:custGeom>
              <a:rect b="b" l="l" r="r" t="t"/>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4"/>
            <p:cNvSpPr/>
            <p:nvPr/>
          </p:nvSpPr>
          <p:spPr>
            <a:xfrm>
              <a:off x="4037075" y="1598950"/>
              <a:ext cx="299600" cy="228950"/>
            </a:xfrm>
            <a:custGeom>
              <a:rect b="b" l="l" r="r" t="t"/>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54"/>
          <p:cNvGrpSpPr/>
          <p:nvPr/>
        </p:nvGrpSpPr>
        <p:grpSpPr>
          <a:xfrm>
            <a:off x="3715096" y="1562776"/>
            <a:ext cx="395098" cy="242589"/>
            <a:chOff x="4595425" y="1707325"/>
            <a:chExt cx="470075" cy="288625"/>
          </a:xfrm>
        </p:grpSpPr>
        <p:sp>
          <p:nvSpPr>
            <p:cNvPr id="477" name="Google Shape;477;p54"/>
            <p:cNvSpPr/>
            <p:nvPr/>
          </p:nvSpPr>
          <p:spPr>
            <a:xfrm>
              <a:off x="4809750" y="1707325"/>
              <a:ext cx="41425" cy="41425"/>
            </a:xfrm>
            <a:custGeom>
              <a:rect b="b" l="l" r="r" t="t"/>
              <a:pathLst>
                <a:path extrusionOk="0" fill="none" h="1657" w="1657">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4"/>
            <p:cNvSpPr/>
            <p:nvPr/>
          </p:nvSpPr>
          <p:spPr>
            <a:xfrm>
              <a:off x="502407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4"/>
            <p:cNvSpPr/>
            <p:nvPr/>
          </p:nvSpPr>
          <p:spPr>
            <a:xfrm>
              <a:off x="4628900" y="1760300"/>
              <a:ext cx="403100" cy="177825"/>
            </a:xfrm>
            <a:custGeom>
              <a:rect b="b" l="l" r="r" t="t"/>
              <a:pathLst>
                <a:path extrusionOk="0" fill="none" h="7113" w="16124">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4"/>
            <p:cNvSpPr/>
            <p:nvPr/>
          </p:nvSpPr>
          <p:spPr>
            <a:xfrm>
              <a:off x="459542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4"/>
            <p:cNvSpPr/>
            <p:nvPr/>
          </p:nvSpPr>
          <p:spPr>
            <a:xfrm>
              <a:off x="4667275" y="1951475"/>
              <a:ext cx="326375" cy="44475"/>
            </a:xfrm>
            <a:custGeom>
              <a:rect b="b" l="l" r="r" t="t"/>
              <a:pathLst>
                <a:path extrusionOk="0" fill="none" h="1779" w="13055">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54"/>
          <p:cNvGrpSpPr/>
          <p:nvPr/>
        </p:nvGrpSpPr>
        <p:grpSpPr>
          <a:xfrm>
            <a:off x="4299013" y="1503416"/>
            <a:ext cx="357234" cy="361310"/>
            <a:chOff x="5290150" y="1636700"/>
            <a:chExt cx="425025" cy="429875"/>
          </a:xfrm>
        </p:grpSpPr>
        <p:sp>
          <p:nvSpPr>
            <p:cNvPr id="483" name="Google Shape;483;p54"/>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4"/>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54"/>
          <p:cNvGrpSpPr/>
          <p:nvPr/>
        </p:nvGrpSpPr>
        <p:grpSpPr>
          <a:xfrm>
            <a:off x="4862967" y="1492657"/>
            <a:ext cx="359272" cy="376691"/>
            <a:chOff x="5961125" y="1623900"/>
            <a:chExt cx="427450" cy="448175"/>
          </a:xfrm>
        </p:grpSpPr>
        <p:sp>
          <p:nvSpPr>
            <p:cNvPr id="486" name="Google Shape;486;p5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54"/>
          <p:cNvGrpSpPr/>
          <p:nvPr/>
        </p:nvGrpSpPr>
        <p:grpSpPr>
          <a:xfrm>
            <a:off x="5415659" y="1502386"/>
            <a:ext cx="383835" cy="363369"/>
            <a:chOff x="6618700" y="1635475"/>
            <a:chExt cx="456675" cy="432325"/>
          </a:xfrm>
        </p:grpSpPr>
        <p:sp>
          <p:nvSpPr>
            <p:cNvPr id="494" name="Google Shape;494;p54"/>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4"/>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4"/>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4"/>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4"/>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54"/>
          <p:cNvGrpSpPr/>
          <p:nvPr/>
        </p:nvGrpSpPr>
        <p:grpSpPr>
          <a:xfrm>
            <a:off x="370747" y="2085798"/>
            <a:ext cx="304009" cy="326513"/>
            <a:chOff x="616425" y="2329600"/>
            <a:chExt cx="361700" cy="388475"/>
          </a:xfrm>
        </p:grpSpPr>
        <p:sp>
          <p:nvSpPr>
            <p:cNvPr id="500" name="Google Shape;500;p54"/>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4"/>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4"/>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4"/>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4"/>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4"/>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4"/>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4"/>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54"/>
          <p:cNvGrpSpPr/>
          <p:nvPr/>
        </p:nvGrpSpPr>
        <p:grpSpPr>
          <a:xfrm>
            <a:off x="927557" y="2088866"/>
            <a:ext cx="320378" cy="320378"/>
            <a:chOff x="1278900" y="2333250"/>
            <a:chExt cx="381175" cy="381175"/>
          </a:xfrm>
        </p:grpSpPr>
        <p:sp>
          <p:nvSpPr>
            <p:cNvPr id="509" name="Google Shape;509;p54"/>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4"/>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4"/>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4"/>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54"/>
          <p:cNvGrpSpPr/>
          <p:nvPr/>
        </p:nvGrpSpPr>
        <p:grpSpPr>
          <a:xfrm>
            <a:off x="1492520" y="2088866"/>
            <a:ext cx="320399" cy="320378"/>
            <a:chOff x="1951075" y="2333250"/>
            <a:chExt cx="381200" cy="381175"/>
          </a:xfrm>
        </p:grpSpPr>
        <p:sp>
          <p:nvSpPr>
            <p:cNvPr id="514" name="Google Shape;514;p54"/>
            <p:cNvSpPr/>
            <p:nvPr/>
          </p:nvSpPr>
          <p:spPr>
            <a:xfrm>
              <a:off x="1951075" y="2333250"/>
              <a:ext cx="381200" cy="381175"/>
            </a:xfrm>
            <a:custGeom>
              <a:rect b="b" l="l" r="r" t="t"/>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4"/>
            <p:cNvSpPr/>
            <p:nvPr/>
          </p:nvSpPr>
          <p:spPr>
            <a:xfrm>
              <a:off x="2197675" y="2503125"/>
              <a:ext cx="43875" cy="47525"/>
            </a:xfrm>
            <a:custGeom>
              <a:rect b="b" l="l" r="r" t="t"/>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4"/>
            <p:cNvSpPr/>
            <p:nvPr/>
          </p:nvSpPr>
          <p:spPr>
            <a:xfrm>
              <a:off x="20418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4"/>
            <p:cNvSpPr/>
            <p:nvPr/>
          </p:nvSpPr>
          <p:spPr>
            <a:xfrm>
              <a:off x="2041800" y="2584100"/>
              <a:ext cx="199750" cy="41425"/>
            </a:xfrm>
            <a:custGeom>
              <a:rect b="b" l="l" r="r" t="t"/>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54"/>
          <p:cNvGrpSpPr/>
          <p:nvPr/>
        </p:nvGrpSpPr>
        <p:grpSpPr>
          <a:xfrm>
            <a:off x="2057504" y="2088866"/>
            <a:ext cx="320378" cy="320378"/>
            <a:chOff x="2623275" y="2333250"/>
            <a:chExt cx="381175" cy="381175"/>
          </a:xfrm>
        </p:grpSpPr>
        <p:sp>
          <p:nvSpPr>
            <p:cNvPr id="519" name="Google Shape;519;p54"/>
            <p:cNvSpPr/>
            <p:nvPr/>
          </p:nvSpPr>
          <p:spPr>
            <a:xfrm>
              <a:off x="2623275" y="2333250"/>
              <a:ext cx="381175" cy="381175"/>
            </a:xfrm>
            <a:custGeom>
              <a:rect b="b" l="l" r="r" t="t"/>
              <a:pathLst>
                <a:path extrusionOk="0" fill="none" h="15247" w="15247">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4"/>
            <p:cNvSpPr/>
            <p:nvPr/>
          </p:nvSpPr>
          <p:spPr>
            <a:xfrm>
              <a:off x="2869875" y="2503125"/>
              <a:ext cx="43875" cy="47525"/>
            </a:xfrm>
            <a:custGeom>
              <a:rect b="b" l="l" r="r" t="t"/>
              <a:pathLst>
                <a:path extrusionOk="0" fill="none" h="1901" w="1755">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4"/>
            <p:cNvSpPr/>
            <p:nvPr/>
          </p:nvSpPr>
          <p:spPr>
            <a:xfrm>
              <a:off x="2714000" y="2503125"/>
              <a:ext cx="43875" cy="47525"/>
            </a:xfrm>
            <a:custGeom>
              <a:rect b="b" l="l" r="r" t="t"/>
              <a:pathLst>
                <a:path extrusionOk="0" fill="none" h="1901" w="1755">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4"/>
            <p:cNvSpPr/>
            <p:nvPr/>
          </p:nvSpPr>
          <p:spPr>
            <a:xfrm>
              <a:off x="2810200" y="2595675"/>
              <a:ext cx="99875" cy="31075"/>
            </a:xfrm>
            <a:custGeom>
              <a:rect b="b" l="l" r="r" t="t"/>
              <a:pathLst>
                <a:path extrusionOk="0" fill="none" h="1243" w="3995">
                  <a:moveTo>
                    <a:pt x="1" y="1242"/>
                  </a:moveTo>
                  <a:lnTo>
                    <a:pt x="399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54"/>
          <p:cNvGrpSpPr/>
          <p:nvPr/>
        </p:nvGrpSpPr>
        <p:grpSpPr>
          <a:xfrm>
            <a:off x="2697209" y="2033603"/>
            <a:ext cx="170937" cy="426827"/>
            <a:chOff x="3384375" y="2267500"/>
            <a:chExt cx="203375" cy="507825"/>
          </a:xfrm>
        </p:grpSpPr>
        <p:sp>
          <p:nvSpPr>
            <p:cNvPr id="524" name="Google Shape;524;p54"/>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4"/>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54"/>
          <p:cNvGrpSpPr/>
          <p:nvPr/>
        </p:nvGrpSpPr>
        <p:grpSpPr>
          <a:xfrm>
            <a:off x="3842516" y="2087836"/>
            <a:ext cx="140237" cy="318339"/>
            <a:chOff x="4747025" y="2332025"/>
            <a:chExt cx="166850" cy="378750"/>
          </a:xfrm>
        </p:grpSpPr>
        <p:sp>
          <p:nvSpPr>
            <p:cNvPr id="527" name="Google Shape;527;p54"/>
            <p:cNvSpPr/>
            <p:nvPr/>
          </p:nvSpPr>
          <p:spPr>
            <a:xfrm>
              <a:off x="4747025" y="2427025"/>
              <a:ext cx="166850" cy="283750"/>
            </a:xfrm>
            <a:custGeom>
              <a:rect b="b" l="l" r="r" t="t"/>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4"/>
            <p:cNvSpPr/>
            <p:nvPr/>
          </p:nvSpPr>
          <p:spPr>
            <a:xfrm>
              <a:off x="4792100" y="2332025"/>
              <a:ext cx="76725" cy="84050"/>
            </a:xfrm>
            <a:custGeom>
              <a:rect b="b" l="l" r="r" t="t"/>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54"/>
          <p:cNvGrpSpPr/>
          <p:nvPr/>
        </p:nvGrpSpPr>
        <p:grpSpPr>
          <a:xfrm>
            <a:off x="3274990" y="2035641"/>
            <a:ext cx="145343" cy="422729"/>
            <a:chOff x="4071800" y="2269925"/>
            <a:chExt cx="172925" cy="502950"/>
          </a:xfrm>
        </p:grpSpPr>
        <p:sp>
          <p:nvSpPr>
            <p:cNvPr id="530" name="Google Shape;530;p54"/>
            <p:cNvSpPr/>
            <p:nvPr/>
          </p:nvSpPr>
          <p:spPr>
            <a:xfrm>
              <a:off x="4118075" y="2269925"/>
              <a:ext cx="80375" cy="91350"/>
            </a:xfrm>
            <a:custGeom>
              <a:rect b="b" l="l" r="r" t="t"/>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4"/>
            <p:cNvSpPr/>
            <p:nvPr/>
          </p:nvSpPr>
          <p:spPr>
            <a:xfrm>
              <a:off x="4071800" y="2372825"/>
              <a:ext cx="172925" cy="400050"/>
            </a:xfrm>
            <a:custGeom>
              <a:rect b="b" l="l" r="r" t="t"/>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54"/>
          <p:cNvSpPr/>
          <p:nvPr/>
        </p:nvSpPr>
        <p:spPr>
          <a:xfrm>
            <a:off x="4317611" y="2080241"/>
            <a:ext cx="320378" cy="337776"/>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54"/>
          <p:cNvGrpSpPr/>
          <p:nvPr/>
        </p:nvGrpSpPr>
        <p:grpSpPr>
          <a:xfrm>
            <a:off x="4872696" y="2086302"/>
            <a:ext cx="345971" cy="325505"/>
            <a:chOff x="5972700" y="2330200"/>
            <a:chExt cx="411625" cy="387275"/>
          </a:xfrm>
        </p:grpSpPr>
        <p:sp>
          <p:nvSpPr>
            <p:cNvPr id="534" name="Google Shape;534;p5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54"/>
          <p:cNvGrpSpPr/>
          <p:nvPr/>
        </p:nvGrpSpPr>
        <p:grpSpPr>
          <a:xfrm>
            <a:off x="467993" y="2614431"/>
            <a:ext cx="109538" cy="399195"/>
            <a:chOff x="732125" y="2958550"/>
            <a:chExt cx="130325" cy="474950"/>
          </a:xfrm>
        </p:grpSpPr>
        <p:sp>
          <p:nvSpPr>
            <p:cNvPr id="537" name="Google Shape;537;p54"/>
            <p:cNvSpPr/>
            <p:nvPr/>
          </p:nvSpPr>
          <p:spPr>
            <a:xfrm>
              <a:off x="732125" y="2958550"/>
              <a:ext cx="130325" cy="474950"/>
            </a:xfrm>
            <a:custGeom>
              <a:rect b="b" l="l" r="r" t="t"/>
              <a:pathLst>
                <a:path extrusionOk="0" fill="none" h="18998" w="5213">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4"/>
            <p:cNvSpPr/>
            <p:nvPr/>
          </p:nvSpPr>
          <p:spPr>
            <a:xfrm>
              <a:off x="756475" y="3090675"/>
              <a:ext cx="81625" cy="318475"/>
            </a:xfrm>
            <a:custGeom>
              <a:rect b="b" l="l" r="r" t="t"/>
              <a:pathLst>
                <a:path extrusionOk="0" fill="none" h="12739" w="3265">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4"/>
            <p:cNvSpPr/>
            <p:nvPr/>
          </p:nvSpPr>
          <p:spPr>
            <a:xfrm>
              <a:off x="802750" y="3129050"/>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4"/>
            <p:cNvSpPr/>
            <p:nvPr/>
          </p:nvSpPr>
          <p:spPr>
            <a:xfrm>
              <a:off x="802750" y="3162525"/>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4"/>
            <p:cNvSpPr/>
            <p:nvPr/>
          </p:nvSpPr>
          <p:spPr>
            <a:xfrm>
              <a:off x="802750" y="3196025"/>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4"/>
            <p:cNvSpPr/>
            <p:nvPr/>
          </p:nvSpPr>
          <p:spPr>
            <a:xfrm>
              <a:off x="802750" y="3229500"/>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4"/>
            <p:cNvSpPr/>
            <p:nvPr/>
          </p:nvSpPr>
          <p:spPr>
            <a:xfrm>
              <a:off x="802750" y="3263000"/>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4"/>
            <p:cNvSpPr/>
            <p:nvPr/>
          </p:nvSpPr>
          <p:spPr>
            <a:xfrm>
              <a:off x="802750" y="3296475"/>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54"/>
          <p:cNvSpPr/>
          <p:nvPr/>
        </p:nvSpPr>
        <p:spPr>
          <a:xfrm>
            <a:off x="1484913" y="2598660"/>
            <a:ext cx="335738" cy="430924"/>
          </a:xfrm>
          <a:custGeom>
            <a:rect b="b" l="l" r="r" t="t"/>
            <a:pathLst>
              <a:path extrusionOk="0" fill="none" h="20508" w="15978">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4"/>
          <p:cNvSpPr/>
          <p:nvPr/>
        </p:nvSpPr>
        <p:spPr>
          <a:xfrm>
            <a:off x="963405" y="2598660"/>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54"/>
          <p:cNvGrpSpPr/>
          <p:nvPr/>
        </p:nvGrpSpPr>
        <p:grpSpPr>
          <a:xfrm>
            <a:off x="2023737" y="2627227"/>
            <a:ext cx="387933" cy="367467"/>
            <a:chOff x="2583100" y="2973775"/>
            <a:chExt cx="461550" cy="437200"/>
          </a:xfrm>
        </p:grpSpPr>
        <p:sp>
          <p:nvSpPr>
            <p:cNvPr id="548" name="Google Shape;548;p54"/>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4"/>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54"/>
          <p:cNvSpPr/>
          <p:nvPr/>
        </p:nvSpPr>
        <p:spPr>
          <a:xfrm>
            <a:off x="3734681" y="2636022"/>
            <a:ext cx="356204" cy="356204"/>
          </a:xfrm>
          <a:custGeom>
            <a:rect b="b" l="l" r="r" t="t"/>
            <a:pathLst>
              <a:path extrusionOk="0" fill="none" h="16952" w="16952">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54"/>
          <p:cNvGrpSpPr/>
          <p:nvPr/>
        </p:nvGrpSpPr>
        <p:grpSpPr>
          <a:xfrm>
            <a:off x="4263186" y="2655384"/>
            <a:ext cx="435022" cy="323445"/>
            <a:chOff x="5247525" y="3007275"/>
            <a:chExt cx="517575" cy="384825"/>
          </a:xfrm>
        </p:grpSpPr>
        <p:sp>
          <p:nvSpPr>
            <p:cNvPr id="552" name="Google Shape;552;p5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54"/>
          <p:cNvGrpSpPr/>
          <p:nvPr/>
        </p:nvGrpSpPr>
        <p:grpSpPr>
          <a:xfrm>
            <a:off x="3174172" y="2636956"/>
            <a:ext cx="342882" cy="350068"/>
            <a:chOff x="3951850" y="2985350"/>
            <a:chExt cx="407950" cy="416500"/>
          </a:xfrm>
        </p:grpSpPr>
        <p:sp>
          <p:nvSpPr>
            <p:cNvPr id="555" name="Google Shape;555;p5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54"/>
          <p:cNvGrpSpPr/>
          <p:nvPr/>
        </p:nvGrpSpPr>
        <p:grpSpPr>
          <a:xfrm>
            <a:off x="330844" y="3226504"/>
            <a:ext cx="397136" cy="305017"/>
            <a:chOff x="568950" y="3686775"/>
            <a:chExt cx="472500" cy="362900"/>
          </a:xfrm>
        </p:grpSpPr>
        <p:sp>
          <p:nvSpPr>
            <p:cNvPr id="560" name="Google Shape;560;p54"/>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4"/>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4"/>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54"/>
          <p:cNvSpPr/>
          <p:nvPr/>
        </p:nvSpPr>
        <p:spPr>
          <a:xfrm>
            <a:off x="4907686" y="2619652"/>
            <a:ext cx="270221" cy="388962"/>
          </a:xfrm>
          <a:custGeom>
            <a:rect b="b" l="l" r="r" t="t"/>
            <a:pathLst>
              <a:path extrusionOk="0" fill="none" h="18511" w="1286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54"/>
          <p:cNvGrpSpPr/>
          <p:nvPr/>
        </p:nvGrpSpPr>
        <p:grpSpPr>
          <a:xfrm>
            <a:off x="898896" y="3252097"/>
            <a:ext cx="377700" cy="253852"/>
            <a:chOff x="1244800" y="3717225"/>
            <a:chExt cx="449375" cy="302025"/>
          </a:xfrm>
        </p:grpSpPr>
        <p:sp>
          <p:nvSpPr>
            <p:cNvPr id="565" name="Google Shape;565;p54"/>
            <p:cNvSpPr/>
            <p:nvPr/>
          </p:nvSpPr>
          <p:spPr>
            <a:xfrm>
              <a:off x="1244800" y="3717225"/>
              <a:ext cx="449375" cy="302025"/>
            </a:xfrm>
            <a:custGeom>
              <a:rect b="b" l="l" r="r" t="t"/>
              <a:pathLst>
                <a:path extrusionOk="0" fill="none" h="12081" w="17975">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4"/>
            <p:cNvSpPr/>
            <p:nvPr/>
          </p:nvSpPr>
          <p:spPr>
            <a:xfrm>
              <a:off x="1244800" y="3795150"/>
              <a:ext cx="449375" cy="25"/>
            </a:xfrm>
            <a:custGeom>
              <a:rect b="b" l="l" r="r" t="t"/>
              <a:pathLst>
                <a:path extrusionOk="0" fill="none" h="1" w="17975">
                  <a:moveTo>
                    <a:pt x="17974"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4"/>
            <p:cNvSpPr/>
            <p:nvPr/>
          </p:nvSpPr>
          <p:spPr>
            <a:xfrm>
              <a:off x="1244800" y="3853000"/>
              <a:ext cx="449375" cy="25"/>
            </a:xfrm>
            <a:custGeom>
              <a:rect b="b" l="l" r="r" t="t"/>
              <a:pathLst>
                <a:path extrusionOk="0" fill="none" h="1" w="17975">
                  <a:moveTo>
                    <a:pt x="0" y="0"/>
                  </a:move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4"/>
            <p:cNvSpPr/>
            <p:nvPr/>
          </p:nvSpPr>
          <p:spPr>
            <a:xfrm>
              <a:off x="1302625" y="3893800"/>
              <a:ext cx="161375" cy="25"/>
            </a:xfrm>
            <a:custGeom>
              <a:rect b="b" l="l" r="r" t="t"/>
              <a:pathLst>
                <a:path extrusionOk="0" fill="none" h="1" w="6455">
                  <a:moveTo>
                    <a:pt x="6455"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4"/>
            <p:cNvSpPr/>
            <p:nvPr/>
          </p:nvSpPr>
          <p:spPr>
            <a:xfrm>
              <a:off x="1302625" y="3933975"/>
              <a:ext cx="110250" cy="25"/>
            </a:xfrm>
            <a:custGeom>
              <a:rect b="b" l="l" r="r" t="t"/>
              <a:pathLst>
                <a:path extrusionOk="0" fill="none" h="1" w="4410">
                  <a:moveTo>
                    <a:pt x="4409"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4"/>
            <p:cNvSpPr/>
            <p:nvPr/>
          </p:nvSpPr>
          <p:spPr>
            <a:xfrm>
              <a:off x="1572975" y="3899875"/>
              <a:ext cx="62125" cy="40225"/>
            </a:xfrm>
            <a:custGeom>
              <a:rect b="b" l="l" r="r" t="t"/>
              <a:pathLst>
                <a:path extrusionOk="0" fill="none" h="1609" w="2485">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54"/>
          <p:cNvGrpSpPr/>
          <p:nvPr/>
        </p:nvGrpSpPr>
        <p:grpSpPr>
          <a:xfrm>
            <a:off x="1468986" y="3232639"/>
            <a:ext cx="367467" cy="287115"/>
            <a:chOff x="1923075" y="3694075"/>
            <a:chExt cx="437200" cy="341600"/>
          </a:xfrm>
        </p:grpSpPr>
        <p:sp>
          <p:nvSpPr>
            <p:cNvPr id="572" name="Google Shape;572;p54"/>
            <p:cNvSpPr/>
            <p:nvPr/>
          </p:nvSpPr>
          <p:spPr>
            <a:xfrm>
              <a:off x="22476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4"/>
            <p:cNvSpPr/>
            <p:nvPr/>
          </p:nvSpPr>
          <p:spPr>
            <a:xfrm>
              <a:off x="20351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4"/>
            <p:cNvSpPr/>
            <p:nvPr/>
          </p:nvSpPr>
          <p:spPr>
            <a:xfrm>
              <a:off x="1923075" y="3694075"/>
              <a:ext cx="437200" cy="280100"/>
            </a:xfrm>
            <a:custGeom>
              <a:rect b="b" l="l" r="r" t="t"/>
              <a:pathLst>
                <a:path extrusionOk="0" fill="none" h="11204" w="17488">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4"/>
            <p:cNvSpPr/>
            <p:nvPr/>
          </p:nvSpPr>
          <p:spPr>
            <a:xfrm>
              <a:off x="2261000" y="3781750"/>
              <a:ext cx="48725" cy="108400"/>
            </a:xfrm>
            <a:custGeom>
              <a:rect b="b" l="l" r="r" t="t"/>
              <a:pathLst>
                <a:path extrusionOk="0" fill="none" h="4336" w="1949">
                  <a:moveTo>
                    <a:pt x="1" y="4336"/>
                  </a:moveTo>
                  <a:lnTo>
                    <a:pt x="1949"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4"/>
            <p:cNvSpPr/>
            <p:nvPr/>
          </p:nvSpPr>
          <p:spPr>
            <a:xfrm>
              <a:off x="2225675" y="3780550"/>
              <a:ext cx="32300" cy="113875"/>
            </a:xfrm>
            <a:custGeom>
              <a:rect b="b" l="l" r="r" t="t"/>
              <a:pathLst>
                <a:path extrusionOk="0" fill="none" h="4555" w="1292">
                  <a:moveTo>
                    <a:pt x="1" y="4554"/>
                  </a:moveTo>
                  <a:lnTo>
                    <a:pt x="129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4"/>
            <p:cNvSpPr/>
            <p:nvPr/>
          </p:nvSpPr>
          <p:spPr>
            <a:xfrm>
              <a:off x="2190375" y="3779325"/>
              <a:ext cx="15850" cy="119350"/>
            </a:xfrm>
            <a:custGeom>
              <a:rect b="b" l="l" r="r" t="t"/>
              <a:pathLst>
                <a:path extrusionOk="0" fill="none" h="4774" w="634">
                  <a:moveTo>
                    <a:pt x="0" y="4774"/>
                  </a:moveTo>
                  <a:lnTo>
                    <a:pt x="6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4"/>
            <p:cNvSpPr/>
            <p:nvPr/>
          </p:nvSpPr>
          <p:spPr>
            <a:xfrm>
              <a:off x="2154450" y="3777500"/>
              <a:ext cx="1250" cy="126050"/>
            </a:xfrm>
            <a:custGeom>
              <a:rect b="b" l="l" r="r" t="t"/>
              <a:pathLst>
                <a:path extrusionOk="0" fill="none" h="5042" w="50">
                  <a:moveTo>
                    <a:pt x="49" y="5042"/>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4"/>
            <p:cNvSpPr/>
            <p:nvPr/>
          </p:nvSpPr>
          <p:spPr>
            <a:xfrm>
              <a:off x="2103300" y="3776275"/>
              <a:ext cx="17075" cy="131550"/>
            </a:xfrm>
            <a:custGeom>
              <a:rect b="b" l="l" r="r" t="t"/>
              <a:pathLst>
                <a:path extrusionOk="0" fill="none" h="5262" w="683">
                  <a:moveTo>
                    <a:pt x="683" y="526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4"/>
            <p:cNvSpPr/>
            <p:nvPr/>
          </p:nvSpPr>
          <p:spPr>
            <a:xfrm>
              <a:off x="2051550" y="3775050"/>
              <a:ext cx="34125" cy="137025"/>
            </a:xfrm>
            <a:custGeom>
              <a:rect b="b" l="l" r="r" t="t"/>
              <a:pathLst>
                <a:path extrusionOk="0" fill="none" h="5481" w="1365">
                  <a:moveTo>
                    <a:pt x="1364" y="548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54"/>
          <p:cNvGrpSpPr/>
          <p:nvPr/>
        </p:nvGrpSpPr>
        <p:grpSpPr>
          <a:xfrm>
            <a:off x="2037542" y="3228038"/>
            <a:ext cx="360301" cy="295814"/>
            <a:chOff x="2599525" y="3688600"/>
            <a:chExt cx="428675" cy="351950"/>
          </a:xfrm>
        </p:grpSpPr>
        <p:sp>
          <p:nvSpPr>
            <p:cNvPr id="582" name="Google Shape;582;p54"/>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4"/>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4"/>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54"/>
          <p:cNvGrpSpPr/>
          <p:nvPr/>
        </p:nvGrpSpPr>
        <p:grpSpPr>
          <a:xfrm>
            <a:off x="2619925" y="3207571"/>
            <a:ext cx="333700" cy="329077"/>
            <a:chOff x="3292425" y="3664250"/>
            <a:chExt cx="397025" cy="391525"/>
          </a:xfrm>
        </p:grpSpPr>
        <p:sp>
          <p:nvSpPr>
            <p:cNvPr id="586" name="Google Shape;586;p54"/>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4"/>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4"/>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54"/>
          <p:cNvGrpSpPr/>
          <p:nvPr/>
        </p:nvGrpSpPr>
        <p:grpSpPr>
          <a:xfrm>
            <a:off x="3157782" y="3250038"/>
            <a:ext cx="369526" cy="268183"/>
            <a:chOff x="3932350" y="3714775"/>
            <a:chExt cx="439650" cy="319075"/>
          </a:xfrm>
        </p:grpSpPr>
        <p:sp>
          <p:nvSpPr>
            <p:cNvPr id="590" name="Google Shape;590;p54"/>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4"/>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4"/>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54"/>
          <p:cNvGrpSpPr/>
          <p:nvPr/>
        </p:nvGrpSpPr>
        <p:grpSpPr>
          <a:xfrm>
            <a:off x="3722766" y="3250038"/>
            <a:ext cx="369505" cy="268183"/>
            <a:chOff x="4604550" y="3714775"/>
            <a:chExt cx="439625" cy="319075"/>
          </a:xfrm>
        </p:grpSpPr>
        <p:sp>
          <p:nvSpPr>
            <p:cNvPr id="596" name="Google Shape;596;p54"/>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54"/>
          <p:cNvGrpSpPr/>
          <p:nvPr/>
        </p:nvGrpSpPr>
        <p:grpSpPr>
          <a:xfrm>
            <a:off x="4301051" y="3222406"/>
            <a:ext cx="353136" cy="313738"/>
            <a:chOff x="5292575" y="3681900"/>
            <a:chExt cx="420150" cy="373275"/>
          </a:xfrm>
        </p:grpSpPr>
        <p:sp>
          <p:nvSpPr>
            <p:cNvPr id="599" name="Google Shape;599;p54"/>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4"/>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54"/>
          <p:cNvGrpSpPr/>
          <p:nvPr/>
        </p:nvGrpSpPr>
        <p:grpSpPr>
          <a:xfrm>
            <a:off x="4846073" y="3182482"/>
            <a:ext cx="393060" cy="393060"/>
            <a:chOff x="5941025" y="3634400"/>
            <a:chExt cx="467650" cy="467650"/>
          </a:xfrm>
        </p:grpSpPr>
        <p:sp>
          <p:nvSpPr>
            <p:cNvPr id="607" name="Google Shape;607;p54"/>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4"/>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4"/>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4"/>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4"/>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4"/>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54"/>
          <p:cNvGrpSpPr/>
          <p:nvPr/>
        </p:nvGrpSpPr>
        <p:grpSpPr>
          <a:xfrm>
            <a:off x="5436146" y="3207571"/>
            <a:ext cx="342882" cy="342903"/>
            <a:chOff x="6643075" y="3664250"/>
            <a:chExt cx="407950" cy="407975"/>
          </a:xfrm>
        </p:grpSpPr>
        <p:sp>
          <p:nvSpPr>
            <p:cNvPr id="614" name="Google Shape;614;p54"/>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4"/>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54"/>
          <p:cNvGrpSpPr/>
          <p:nvPr/>
        </p:nvGrpSpPr>
        <p:grpSpPr>
          <a:xfrm>
            <a:off x="336980" y="3758225"/>
            <a:ext cx="371564" cy="371543"/>
            <a:chOff x="576250" y="4319400"/>
            <a:chExt cx="442075" cy="442050"/>
          </a:xfrm>
        </p:grpSpPr>
        <p:sp>
          <p:nvSpPr>
            <p:cNvPr id="617" name="Google Shape;617;p54"/>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4"/>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4"/>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4"/>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54"/>
          <p:cNvSpPr/>
          <p:nvPr/>
        </p:nvSpPr>
        <p:spPr>
          <a:xfrm>
            <a:off x="886643" y="383052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4"/>
          <p:cNvSpPr/>
          <p:nvPr/>
        </p:nvSpPr>
        <p:spPr>
          <a:xfrm>
            <a:off x="3177366" y="3773703"/>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4"/>
          <p:cNvSpPr/>
          <p:nvPr/>
        </p:nvSpPr>
        <p:spPr>
          <a:xfrm>
            <a:off x="2612361" y="3795199"/>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4"/>
          <p:cNvSpPr/>
          <p:nvPr/>
        </p:nvSpPr>
        <p:spPr>
          <a:xfrm>
            <a:off x="3740838" y="3772169"/>
            <a:ext cx="343912" cy="343933"/>
          </a:xfrm>
          <a:custGeom>
            <a:rect b="b" l="l" r="r" t="t"/>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54"/>
          <p:cNvGrpSpPr/>
          <p:nvPr/>
        </p:nvGrpSpPr>
        <p:grpSpPr>
          <a:xfrm>
            <a:off x="4280585" y="3777157"/>
            <a:ext cx="394068" cy="325505"/>
            <a:chOff x="5268225" y="4341925"/>
            <a:chExt cx="468850" cy="387275"/>
          </a:xfrm>
        </p:grpSpPr>
        <p:sp>
          <p:nvSpPr>
            <p:cNvPr id="626" name="Google Shape;626;p54"/>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54"/>
          <p:cNvGrpSpPr/>
          <p:nvPr/>
        </p:nvGrpSpPr>
        <p:grpSpPr>
          <a:xfrm>
            <a:off x="4865531" y="3766924"/>
            <a:ext cx="354145" cy="354145"/>
            <a:chOff x="5964175" y="4329750"/>
            <a:chExt cx="421350" cy="421350"/>
          </a:xfrm>
        </p:grpSpPr>
        <p:sp>
          <p:nvSpPr>
            <p:cNvPr id="635" name="Google Shape;635;p54"/>
            <p:cNvSpPr/>
            <p:nvPr/>
          </p:nvSpPr>
          <p:spPr>
            <a:xfrm>
              <a:off x="5964175" y="4329750"/>
              <a:ext cx="421350" cy="421350"/>
            </a:xfrm>
            <a:custGeom>
              <a:rect b="b" l="l" r="r" t="t"/>
              <a:pathLst>
                <a:path extrusionOk="0" fill="none" h="16854" w="16854">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4"/>
            <p:cNvSpPr/>
            <p:nvPr/>
          </p:nvSpPr>
          <p:spPr>
            <a:xfrm>
              <a:off x="6322800" y="4360800"/>
              <a:ext cx="31675" cy="30475"/>
            </a:xfrm>
            <a:custGeom>
              <a:rect b="b" l="l" r="r" t="t"/>
              <a:pathLst>
                <a:path extrusionOk="0" fill="none" h="1219" w="1267">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54"/>
          <p:cNvGrpSpPr/>
          <p:nvPr/>
        </p:nvGrpSpPr>
        <p:grpSpPr>
          <a:xfrm>
            <a:off x="901439" y="4331908"/>
            <a:ext cx="372594" cy="360301"/>
            <a:chOff x="1247825" y="5001950"/>
            <a:chExt cx="443300" cy="428675"/>
          </a:xfrm>
        </p:grpSpPr>
        <p:sp>
          <p:nvSpPr>
            <p:cNvPr id="638" name="Google Shape;638;p54"/>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4"/>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4"/>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4"/>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4"/>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4"/>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54"/>
          <p:cNvGrpSpPr/>
          <p:nvPr/>
        </p:nvGrpSpPr>
        <p:grpSpPr>
          <a:xfrm>
            <a:off x="1499685" y="4313985"/>
            <a:ext cx="306068" cy="389992"/>
            <a:chOff x="1959600" y="4980625"/>
            <a:chExt cx="364150" cy="464000"/>
          </a:xfrm>
        </p:grpSpPr>
        <p:sp>
          <p:nvSpPr>
            <p:cNvPr id="645" name="Google Shape;645;p54"/>
            <p:cNvSpPr/>
            <p:nvPr/>
          </p:nvSpPr>
          <p:spPr>
            <a:xfrm>
              <a:off x="1959600" y="4980625"/>
              <a:ext cx="364150" cy="239325"/>
            </a:xfrm>
            <a:custGeom>
              <a:rect b="b" l="l" r="r" t="t"/>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4"/>
            <p:cNvSpPr/>
            <p:nvPr/>
          </p:nvSpPr>
          <p:spPr>
            <a:xfrm>
              <a:off x="2053375" y="5121275"/>
              <a:ext cx="176600" cy="25"/>
            </a:xfrm>
            <a:custGeom>
              <a:rect b="b" l="l" r="r" t="t"/>
              <a:pathLst>
                <a:path extrusionOk="0" fill="none" h="1" w="7064">
                  <a:moveTo>
                    <a:pt x="1" y="1"/>
                  </a:moveTo>
                  <a:lnTo>
                    <a:pt x="70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4"/>
            <p:cNvSpPr/>
            <p:nvPr/>
          </p:nvSpPr>
          <p:spPr>
            <a:xfrm>
              <a:off x="2104525" y="5121275"/>
              <a:ext cx="74300" cy="323350"/>
            </a:xfrm>
            <a:custGeom>
              <a:rect b="b" l="l" r="r" t="t"/>
              <a:pathLst>
                <a:path extrusionOk="0" fill="none" h="12934" w="2972">
                  <a:moveTo>
                    <a:pt x="0" y="1"/>
                  </a:moveTo>
                  <a:lnTo>
                    <a:pt x="0" y="12933"/>
                  </a:lnTo>
                  <a:lnTo>
                    <a:pt x="2972" y="12933"/>
                  </a:lnTo>
                  <a:lnTo>
                    <a:pt x="29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4"/>
            <p:cNvSpPr/>
            <p:nvPr/>
          </p:nvSpPr>
          <p:spPr>
            <a:xfrm>
              <a:off x="2166625" y="5023850"/>
              <a:ext cx="85275" cy="85275"/>
            </a:xfrm>
            <a:custGeom>
              <a:rect b="b" l="l" r="r" t="t"/>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4"/>
            <p:cNvSpPr/>
            <p:nvPr/>
          </p:nvSpPr>
          <p:spPr>
            <a:xfrm>
              <a:off x="2031450" y="5023850"/>
              <a:ext cx="85275" cy="85275"/>
            </a:xfrm>
            <a:custGeom>
              <a:rect b="b" l="l" r="r" t="t"/>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4"/>
            <p:cNvSpPr/>
            <p:nvPr/>
          </p:nvSpPr>
          <p:spPr>
            <a:xfrm>
              <a:off x="1979100" y="5219925"/>
              <a:ext cx="125450" cy="224700"/>
            </a:xfrm>
            <a:custGeom>
              <a:rect b="b" l="l" r="r" t="t"/>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4"/>
            <p:cNvSpPr/>
            <p:nvPr/>
          </p:nvSpPr>
          <p:spPr>
            <a:xfrm>
              <a:off x="2178800" y="5219925"/>
              <a:ext cx="125450" cy="224700"/>
            </a:xfrm>
            <a:custGeom>
              <a:rect b="b" l="l" r="r" t="t"/>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54"/>
          <p:cNvGrpSpPr/>
          <p:nvPr/>
        </p:nvGrpSpPr>
        <p:grpSpPr>
          <a:xfrm>
            <a:off x="2042165" y="4328840"/>
            <a:ext cx="351077" cy="360806"/>
            <a:chOff x="2605025" y="4998300"/>
            <a:chExt cx="417700" cy="429275"/>
          </a:xfrm>
        </p:grpSpPr>
        <p:sp>
          <p:nvSpPr>
            <p:cNvPr id="653" name="Google Shape;653;p54"/>
            <p:cNvSpPr/>
            <p:nvPr/>
          </p:nvSpPr>
          <p:spPr>
            <a:xfrm>
              <a:off x="2819350" y="5216875"/>
              <a:ext cx="202150" cy="210700"/>
            </a:xfrm>
            <a:custGeom>
              <a:rect b="b" l="l" r="r" t="t"/>
              <a:pathLst>
                <a:path extrusionOk="0" fill="none" h="8428" w="8086">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4"/>
            <p:cNvSpPr/>
            <p:nvPr/>
          </p:nvSpPr>
          <p:spPr>
            <a:xfrm>
              <a:off x="2606225" y="4998300"/>
              <a:ext cx="203400" cy="207650"/>
            </a:xfrm>
            <a:custGeom>
              <a:rect b="b" l="l" r="r" t="t"/>
              <a:pathLst>
                <a:path extrusionOk="0" fill="none" h="8306" w="8136">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4"/>
            <p:cNvSpPr/>
            <p:nvPr/>
          </p:nvSpPr>
          <p:spPr>
            <a:xfrm>
              <a:off x="2605025" y="5003775"/>
              <a:ext cx="417700" cy="417700"/>
            </a:xfrm>
            <a:custGeom>
              <a:rect b="b" l="l" r="r" t="t"/>
              <a:pathLst>
                <a:path extrusionOk="0" fill="none" h="16708" w="16708">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54"/>
          <p:cNvGrpSpPr/>
          <p:nvPr/>
        </p:nvGrpSpPr>
        <p:grpSpPr>
          <a:xfrm>
            <a:off x="2572857" y="4331908"/>
            <a:ext cx="419662" cy="349543"/>
            <a:chOff x="3236425" y="5001950"/>
            <a:chExt cx="499300" cy="415875"/>
          </a:xfrm>
        </p:grpSpPr>
        <p:sp>
          <p:nvSpPr>
            <p:cNvPr id="657" name="Google Shape;657;p54"/>
            <p:cNvSpPr/>
            <p:nvPr/>
          </p:nvSpPr>
          <p:spPr>
            <a:xfrm>
              <a:off x="3236425" y="5309425"/>
              <a:ext cx="499300" cy="108400"/>
            </a:xfrm>
            <a:custGeom>
              <a:rect b="b" l="l" r="r" t="t"/>
              <a:pathLst>
                <a:path extrusionOk="0" fill="none" h="4336" w="19972">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4"/>
            <p:cNvSpPr/>
            <p:nvPr/>
          </p:nvSpPr>
          <p:spPr>
            <a:xfrm>
              <a:off x="3294875" y="5330725"/>
              <a:ext cx="382400" cy="25"/>
            </a:xfrm>
            <a:custGeom>
              <a:rect b="b" l="l" r="r" t="t"/>
              <a:pathLst>
                <a:path extrusionOk="0" fill="none" h="1" w="15296">
                  <a:moveTo>
                    <a:pt x="0" y="1"/>
                  </a:moveTo>
                  <a:lnTo>
                    <a:pt x="152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4"/>
            <p:cNvSpPr/>
            <p:nvPr/>
          </p:nvSpPr>
          <p:spPr>
            <a:xfrm>
              <a:off x="3280250" y="5162675"/>
              <a:ext cx="411625" cy="140075"/>
            </a:xfrm>
            <a:custGeom>
              <a:rect b="b" l="l" r="r" t="t"/>
              <a:pathLst>
                <a:path extrusionOk="0" fill="none" h="5603" w="16465">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4"/>
            <p:cNvSpPr/>
            <p:nvPr/>
          </p:nvSpPr>
          <p:spPr>
            <a:xfrm>
              <a:off x="3471450" y="5001950"/>
              <a:ext cx="17075" cy="114475"/>
            </a:xfrm>
            <a:custGeom>
              <a:rect b="b" l="l" r="r" t="t"/>
              <a:pathLst>
                <a:path extrusionOk="0" fill="none" h="4579" w="683">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4"/>
            <p:cNvSpPr/>
            <p:nvPr/>
          </p:nvSpPr>
          <p:spPr>
            <a:xfrm>
              <a:off x="3427600" y="5001950"/>
              <a:ext cx="17075" cy="114475"/>
            </a:xfrm>
            <a:custGeom>
              <a:rect b="b" l="l" r="r" t="t"/>
              <a:pathLst>
                <a:path extrusionOk="0" fill="none" h="4579" w="683">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4"/>
            <p:cNvSpPr/>
            <p:nvPr/>
          </p:nvSpPr>
          <p:spPr>
            <a:xfrm>
              <a:off x="3515275" y="5001950"/>
              <a:ext cx="16475" cy="114475"/>
            </a:xfrm>
            <a:custGeom>
              <a:rect b="b" l="l" r="r" t="t"/>
              <a:pathLst>
                <a:path extrusionOk="0" fill="none" h="4579" w="659">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54"/>
          <p:cNvGrpSpPr/>
          <p:nvPr/>
        </p:nvGrpSpPr>
        <p:grpSpPr>
          <a:xfrm>
            <a:off x="3187977" y="4313985"/>
            <a:ext cx="319369" cy="380263"/>
            <a:chOff x="3968275" y="4980625"/>
            <a:chExt cx="379975" cy="452425"/>
          </a:xfrm>
        </p:grpSpPr>
        <p:sp>
          <p:nvSpPr>
            <p:cNvPr id="664" name="Google Shape;664;p54"/>
            <p:cNvSpPr/>
            <p:nvPr/>
          </p:nvSpPr>
          <p:spPr>
            <a:xfrm>
              <a:off x="4168000" y="4980625"/>
              <a:ext cx="85875" cy="102325"/>
            </a:xfrm>
            <a:custGeom>
              <a:rect b="b" l="l" r="r" t="t"/>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p:nvPr/>
          </p:nvSpPr>
          <p:spPr>
            <a:xfrm>
              <a:off x="3968275" y="5043350"/>
              <a:ext cx="379975" cy="389700"/>
            </a:xfrm>
            <a:custGeom>
              <a:rect b="b" l="l" r="r" t="t"/>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p:nvPr/>
          </p:nvSpPr>
          <p:spPr>
            <a:xfrm>
              <a:off x="4031000" y="5150500"/>
              <a:ext cx="54200" cy="61525"/>
            </a:xfrm>
            <a:custGeom>
              <a:rect b="b" l="l" r="r" t="t"/>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54"/>
          <p:cNvGrpSpPr/>
          <p:nvPr/>
        </p:nvGrpSpPr>
        <p:grpSpPr>
          <a:xfrm>
            <a:off x="4843510" y="4398938"/>
            <a:ext cx="404323" cy="220085"/>
            <a:chOff x="5937975" y="5081700"/>
            <a:chExt cx="481050" cy="261850"/>
          </a:xfrm>
        </p:grpSpPr>
        <p:sp>
          <p:nvSpPr>
            <p:cNvPr id="668" name="Google Shape;668;p54"/>
            <p:cNvSpPr/>
            <p:nvPr/>
          </p:nvSpPr>
          <p:spPr>
            <a:xfrm>
              <a:off x="6104200" y="5081700"/>
              <a:ext cx="314825" cy="215575"/>
            </a:xfrm>
            <a:custGeom>
              <a:rect b="b" l="l" r="r" t="t"/>
              <a:pathLst>
                <a:path extrusionOk="0" fill="none" h="8623" w="12593">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4"/>
            <p:cNvSpPr/>
            <p:nvPr/>
          </p:nvSpPr>
          <p:spPr>
            <a:xfrm>
              <a:off x="5937975" y="5210175"/>
              <a:ext cx="333700" cy="133375"/>
            </a:xfrm>
            <a:custGeom>
              <a:rect b="b" l="l" r="r" t="t"/>
              <a:pathLst>
                <a:path extrusionOk="0" fill="none" h="5335" w="13348">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p:nvPr/>
          </p:nvSpPr>
          <p:spPr>
            <a:xfrm>
              <a:off x="6352025" y="5109100"/>
              <a:ext cx="19500" cy="18900"/>
            </a:xfrm>
            <a:custGeom>
              <a:rect b="b" l="l" r="r" t="t"/>
              <a:pathLst>
                <a:path extrusionOk="0" h="756" w="78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54"/>
          <p:cNvGrpSpPr/>
          <p:nvPr/>
        </p:nvGrpSpPr>
        <p:grpSpPr>
          <a:xfrm>
            <a:off x="5461718" y="4356472"/>
            <a:ext cx="290183" cy="333679"/>
            <a:chOff x="6673500" y="5031175"/>
            <a:chExt cx="345250" cy="397000"/>
          </a:xfrm>
        </p:grpSpPr>
        <p:sp>
          <p:nvSpPr>
            <p:cNvPr id="672" name="Google Shape;672;p54"/>
            <p:cNvSpPr/>
            <p:nvPr/>
          </p:nvSpPr>
          <p:spPr>
            <a:xfrm>
              <a:off x="6731950" y="5031175"/>
              <a:ext cx="105375" cy="147375"/>
            </a:xfrm>
            <a:custGeom>
              <a:rect b="b" l="l" r="r" t="t"/>
              <a:pathLst>
                <a:path extrusionOk="0" fill="none" h="5895" w="4215">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4"/>
            <p:cNvSpPr/>
            <p:nvPr/>
          </p:nvSpPr>
          <p:spPr>
            <a:xfrm>
              <a:off x="6673500" y="5146850"/>
              <a:ext cx="84050" cy="116925"/>
            </a:xfrm>
            <a:custGeom>
              <a:rect b="b" l="l" r="r" t="t"/>
              <a:pathLst>
                <a:path extrusionOk="0" fill="none" h="4677" w="3362">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4"/>
            <p:cNvSpPr/>
            <p:nvPr/>
          </p:nvSpPr>
          <p:spPr>
            <a:xfrm>
              <a:off x="6859225" y="5033600"/>
              <a:ext cx="105350" cy="144950"/>
            </a:xfrm>
            <a:custGeom>
              <a:rect b="b" l="l" r="r" t="t"/>
              <a:pathLst>
                <a:path extrusionOk="0" fill="none" h="5798" w="4214">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4"/>
            <p:cNvSpPr/>
            <p:nvPr/>
          </p:nvSpPr>
          <p:spPr>
            <a:xfrm>
              <a:off x="6931675" y="5150500"/>
              <a:ext cx="87075" cy="115725"/>
            </a:xfrm>
            <a:custGeom>
              <a:rect b="b" l="l" r="r" t="t"/>
              <a:pathLst>
                <a:path extrusionOk="0" fill="none" h="4629" w="3483">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4"/>
            <p:cNvSpPr/>
            <p:nvPr/>
          </p:nvSpPr>
          <p:spPr>
            <a:xfrm>
              <a:off x="6715525" y="5180350"/>
              <a:ext cx="263050" cy="247825"/>
            </a:xfrm>
            <a:custGeom>
              <a:rect b="b" l="l" r="r" t="t"/>
              <a:pathLst>
                <a:path extrusionOk="0" fill="none" h="9913" w="10522">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4"/>
          <p:cNvGrpSpPr/>
          <p:nvPr/>
        </p:nvGrpSpPr>
        <p:grpSpPr>
          <a:xfrm>
            <a:off x="3153705" y="381117"/>
            <a:ext cx="387933" cy="345971"/>
            <a:chOff x="3927500" y="301425"/>
            <a:chExt cx="461550" cy="411625"/>
          </a:xfrm>
        </p:grpSpPr>
        <p:sp>
          <p:nvSpPr>
            <p:cNvPr id="678" name="Google Shape;678;p54"/>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4"/>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4"/>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4"/>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4"/>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4"/>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4"/>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4"/>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4"/>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4"/>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4"/>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4"/>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4"/>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4"/>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4"/>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4"/>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4"/>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4"/>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4"/>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4"/>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54"/>
          <p:cNvGrpSpPr/>
          <p:nvPr/>
        </p:nvGrpSpPr>
        <p:grpSpPr>
          <a:xfrm>
            <a:off x="5441252" y="387778"/>
            <a:ext cx="332670" cy="332670"/>
            <a:chOff x="6649150" y="309350"/>
            <a:chExt cx="395800" cy="395800"/>
          </a:xfrm>
        </p:grpSpPr>
        <p:sp>
          <p:nvSpPr>
            <p:cNvPr id="706" name="Google Shape;706;p54"/>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4"/>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4"/>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4"/>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4"/>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4"/>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4"/>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4"/>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4"/>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54"/>
          <p:cNvGrpSpPr/>
          <p:nvPr/>
        </p:nvGrpSpPr>
        <p:grpSpPr>
          <a:xfrm>
            <a:off x="4873705" y="395448"/>
            <a:ext cx="337797" cy="319873"/>
            <a:chOff x="5973900" y="318475"/>
            <a:chExt cx="401900" cy="380575"/>
          </a:xfrm>
        </p:grpSpPr>
        <p:sp>
          <p:nvSpPr>
            <p:cNvPr id="730" name="Google Shape;730;p54"/>
            <p:cNvSpPr/>
            <p:nvPr/>
          </p:nvSpPr>
          <p:spPr>
            <a:xfrm>
              <a:off x="5973900" y="337975"/>
              <a:ext cx="401900" cy="67000"/>
            </a:xfrm>
            <a:custGeom>
              <a:rect b="b" l="l" r="r" t="t"/>
              <a:pathLst>
                <a:path extrusionOk="0" fill="none" h="2680" w="16076">
                  <a:moveTo>
                    <a:pt x="16075" y="2679"/>
                  </a:moveTo>
                  <a:lnTo>
                    <a:pt x="16075" y="0"/>
                  </a:lnTo>
                  <a:lnTo>
                    <a:pt x="1" y="0"/>
                  </a:lnTo>
                  <a:lnTo>
                    <a:pt x="1" y="26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6024450"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6280175"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5973900" y="667375"/>
              <a:ext cx="401900" cy="31675"/>
            </a:xfrm>
            <a:custGeom>
              <a:rect b="b" l="l" r="r" t="t"/>
              <a:pathLst>
                <a:path extrusionOk="0" fill="none" h="1267" w="16076">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6302700"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6046975"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5973900" y="407375"/>
              <a:ext cx="401900" cy="272200"/>
            </a:xfrm>
            <a:custGeom>
              <a:rect b="b" l="l" r="r" t="t"/>
              <a:pathLst>
                <a:path extrusionOk="0" fill="none" h="10888" w="16076">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6024450" y="456100"/>
              <a:ext cx="300800" cy="175375"/>
            </a:xfrm>
            <a:custGeom>
              <a:rect b="b" l="l" r="r" t="t"/>
              <a:pathLst>
                <a:path extrusionOk="0" fill="none" h="7015" w="12032">
                  <a:moveTo>
                    <a:pt x="0" y="0"/>
                  </a:moveTo>
                  <a:lnTo>
                    <a:pt x="12032" y="0"/>
                  </a:lnTo>
                  <a:lnTo>
                    <a:pt x="12032" y="7014"/>
                  </a:lnTo>
                  <a:lnTo>
                    <a:pt x="0" y="7014"/>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6024450" y="573000"/>
              <a:ext cx="300800" cy="25"/>
            </a:xfrm>
            <a:custGeom>
              <a:rect b="b" l="l" r="r" t="t"/>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6024450" y="514550"/>
              <a:ext cx="300800" cy="25"/>
            </a:xfrm>
            <a:custGeom>
              <a:rect b="b" l="l" r="r" t="t"/>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6264950"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6204675" y="456100"/>
              <a:ext cx="25" cy="175375"/>
            </a:xfrm>
            <a:custGeom>
              <a:rect b="b" l="l" r="r" t="t"/>
              <a:pathLst>
                <a:path extrusionOk="0" fill="none" h="7015" w="1">
                  <a:moveTo>
                    <a:pt x="0" y="0"/>
                  </a:moveTo>
                  <a:lnTo>
                    <a:pt x="0"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6145000"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6084725"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54"/>
          <p:cNvGrpSpPr/>
          <p:nvPr/>
        </p:nvGrpSpPr>
        <p:grpSpPr>
          <a:xfrm>
            <a:off x="918858" y="908741"/>
            <a:ext cx="342882" cy="418128"/>
            <a:chOff x="1268550" y="929175"/>
            <a:chExt cx="407950" cy="497475"/>
          </a:xfrm>
        </p:grpSpPr>
        <p:sp>
          <p:nvSpPr>
            <p:cNvPr id="745" name="Google Shape;745;p54"/>
            <p:cNvSpPr/>
            <p:nvPr/>
          </p:nvSpPr>
          <p:spPr>
            <a:xfrm>
              <a:off x="1268550" y="953550"/>
              <a:ext cx="387250" cy="473100"/>
            </a:xfrm>
            <a:custGeom>
              <a:rect b="b" l="l" r="r" t="t"/>
              <a:pathLst>
                <a:path extrusionOk="0" fill="none" h="18924" w="1549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1298975" y="929175"/>
              <a:ext cx="377525" cy="462775"/>
            </a:xfrm>
            <a:custGeom>
              <a:rect b="b" l="l" r="r" t="t"/>
              <a:pathLst>
                <a:path extrusionOk="0" fill="none" h="18511" w="15101">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15924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54"/>
          <p:cNvGrpSpPr/>
          <p:nvPr/>
        </p:nvGrpSpPr>
        <p:grpSpPr>
          <a:xfrm>
            <a:off x="5404922" y="924605"/>
            <a:ext cx="405331" cy="388962"/>
            <a:chOff x="6605925" y="948050"/>
            <a:chExt cx="482250" cy="462775"/>
          </a:xfrm>
        </p:grpSpPr>
        <p:sp>
          <p:nvSpPr>
            <p:cNvPr id="749" name="Google Shape;749;p54"/>
            <p:cNvSpPr/>
            <p:nvPr/>
          </p:nvSpPr>
          <p:spPr>
            <a:xfrm>
              <a:off x="6847025" y="1209875"/>
              <a:ext cx="60325" cy="200950"/>
            </a:xfrm>
            <a:custGeom>
              <a:rect b="b" l="l" r="r" t="t"/>
              <a:pathLst>
                <a:path extrusionOk="0" fill="none" h="8038" w="2413">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6605925" y="971800"/>
              <a:ext cx="482250" cy="228350"/>
            </a:xfrm>
            <a:custGeom>
              <a:rect b="b" l="l" r="r" t="t"/>
              <a:pathLst>
                <a:path extrusionOk="0" fill="none" h="9134" w="1929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6847025" y="948050"/>
              <a:ext cx="25" cy="23775"/>
            </a:xfrm>
            <a:custGeom>
              <a:rect b="b" l="l" r="r" t="t"/>
              <a:pathLst>
                <a:path extrusionOk="0" fill="none" h="951" w="1">
                  <a:moveTo>
                    <a:pt x="1" y="95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6847025" y="1001025"/>
              <a:ext cx="25" cy="183900"/>
            </a:xfrm>
            <a:custGeom>
              <a:rect b="b" l="l" r="r" t="t"/>
              <a:pathLst>
                <a:path extrusionOk="0" fill="none" h="7356" w="1">
                  <a:moveTo>
                    <a:pt x="1" y="1"/>
                  </a:moveTo>
                  <a:lnTo>
                    <a:pt x="1" y="735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6872000" y="994325"/>
              <a:ext cx="85275" cy="190600"/>
            </a:xfrm>
            <a:custGeom>
              <a:rect b="b" l="l" r="r" t="t"/>
              <a:pathLst>
                <a:path extrusionOk="0" fill="none" h="7624" w="3411">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p:nvPr/>
          </p:nvSpPr>
          <p:spPr>
            <a:xfrm>
              <a:off x="6736825" y="994325"/>
              <a:ext cx="85275" cy="190600"/>
            </a:xfrm>
            <a:custGeom>
              <a:rect b="b" l="l" r="r" t="t"/>
              <a:pathLst>
                <a:path extrusionOk="0" fill="none" h="7624" w="3411">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54"/>
          <p:cNvGrpSpPr/>
          <p:nvPr/>
        </p:nvGrpSpPr>
        <p:grpSpPr>
          <a:xfrm>
            <a:off x="5499604" y="2076574"/>
            <a:ext cx="215966" cy="342399"/>
            <a:chOff x="6718575" y="2318625"/>
            <a:chExt cx="256950" cy="407375"/>
          </a:xfrm>
        </p:grpSpPr>
        <p:sp>
          <p:nvSpPr>
            <p:cNvPr id="756" name="Google Shape;756;p5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54"/>
          <p:cNvGrpSpPr/>
          <p:nvPr/>
        </p:nvGrpSpPr>
        <p:grpSpPr>
          <a:xfrm>
            <a:off x="2600993" y="2703482"/>
            <a:ext cx="363369" cy="221115"/>
            <a:chOff x="3269900" y="3064500"/>
            <a:chExt cx="432325" cy="263075"/>
          </a:xfrm>
        </p:grpSpPr>
        <p:sp>
          <p:nvSpPr>
            <p:cNvPr id="765" name="Google Shape;765;p54"/>
            <p:cNvSpPr/>
            <p:nvPr/>
          </p:nvSpPr>
          <p:spPr>
            <a:xfrm>
              <a:off x="3269900" y="3064500"/>
              <a:ext cx="432325" cy="263075"/>
            </a:xfrm>
            <a:custGeom>
              <a:rect b="b" l="l" r="r" t="t"/>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3445875" y="3155825"/>
              <a:ext cx="80400" cy="80400"/>
            </a:xfrm>
            <a:custGeom>
              <a:rect b="b" l="l" r="r" t="t"/>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3381925" y="3091900"/>
              <a:ext cx="208275" cy="208275"/>
            </a:xfrm>
            <a:custGeom>
              <a:rect b="b" l="l" r="r" t="t"/>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54"/>
          <p:cNvGrpSpPr/>
          <p:nvPr/>
        </p:nvGrpSpPr>
        <p:grpSpPr>
          <a:xfrm>
            <a:off x="5475019" y="2635926"/>
            <a:ext cx="265115" cy="372594"/>
            <a:chOff x="6689325" y="2984125"/>
            <a:chExt cx="315425" cy="443300"/>
          </a:xfrm>
        </p:grpSpPr>
        <p:sp>
          <p:nvSpPr>
            <p:cNvPr id="769" name="Google Shape;769;p54"/>
            <p:cNvSpPr/>
            <p:nvPr/>
          </p:nvSpPr>
          <p:spPr>
            <a:xfrm>
              <a:off x="6689325" y="2984125"/>
              <a:ext cx="315425" cy="77975"/>
            </a:xfrm>
            <a:custGeom>
              <a:rect b="b" l="l" r="r" t="t"/>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6702125" y="3069375"/>
              <a:ext cx="289850" cy="358050"/>
            </a:xfrm>
            <a:custGeom>
              <a:rect b="b" l="l" r="r" t="t"/>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6761175" y="3117475"/>
              <a:ext cx="25" cy="261850"/>
            </a:xfrm>
            <a:custGeom>
              <a:rect b="b" l="l" r="r" t="t"/>
              <a:pathLst>
                <a:path extrusionOk="0" fill="none" h="10474" w="1">
                  <a:moveTo>
                    <a:pt x="1" y="10473"/>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6847025" y="3117475"/>
              <a:ext cx="25" cy="261850"/>
            </a:xfrm>
            <a:custGeom>
              <a:rect b="b" l="l" r="r" t="t"/>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6932875" y="3117475"/>
              <a:ext cx="25" cy="261850"/>
            </a:xfrm>
            <a:custGeom>
              <a:rect b="b" l="l" r="r" t="t"/>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54"/>
          <p:cNvGrpSpPr/>
          <p:nvPr/>
        </p:nvGrpSpPr>
        <p:grpSpPr>
          <a:xfrm>
            <a:off x="1523745" y="3730594"/>
            <a:ext cx="256416" cy="414535"/>
            <a:chOff x="1988225" y="4286525"/>
            <a:chExt cx="305075" cy="493200"/>
          </a:xfrm>
        </p:grpSpPr>
        <p:sp>
          <p:nvSpPr>
            <p:cNvPr id="775" name="Google Shape;775;p54"/>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54"/>
          <p:cNvGrpSpPr/>
          <p:nvPr/>
        </p:nvGrpSpPr>
        <p:grpSpPr>
          <a:xfrm>
            <a:off x="2067737" y="3759759"/>
            <a:ext cx="309640" cy="392030"/>
            <a:chOff x="2635450" y="4321225"/>
            <a:chExt cx="368400" cy="466425"/>
          </a:xfrm>
        </p:grpSpPr>
        <p:sp>
          <p:nvSpPr>
            <p:cNvPr id="783" name="Google Shape;783;p54"/>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54"/>
          <p:cNvGrpSpPr/>
          <p:nvPr/>
        </p:nvGrpSpPr>
        <p:grpSpPr>
          <a:xfrm>
            <a:off x="5436146" y="3750030"/>
            <a:ext cx="342882" cy="383835"/>
            <a:chOff x="6643075" y="4309650"/>
            <a:chExt cx="407950" cy="456675"/>
          </a:xfrm>
        </p:grpSpPr>
        <p:sp>
          <p:nvSpPr>
            <p:cNvPr id="790" name="Google Shape;790;p54"/>
            <p:cNvSpPr/>
            <p:nvPr/>
          </p:nvSpPr>
          <p:spPr>
            <a:xfrm>
              <a:off x="6643075" y="4698125"/>
              <a:ext cx="407950" cy="14625"/>
            </a:xfrm>
            <a:custGeom>
              <a:rect b="b" l="l" r="r" t="t"/>
              <a:pathLst>
                <a:path extrusionOk="0" fill="none" h="585" w="16318">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6643075" y="4727350"/>
              <a:ext cx="407950" cy="14625"/>
            </a:xfrm>
            <a:custGeom>
              <a:rect b="b" l="l" r="r" t="t"/>
              <a:pathLst>
                <a:path extrusionOk="0" fill="none" h="585" w="16318">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6643075" y="4751700"/>
              <a:ext cx="407950" cy="14625"/>
            </a:xfrm>
            <a:custGeom>
              <a:rect b="b" l="l" r="r" t="t"/>
              <a:pathLst>
                <a:path extrusionOk="0" fill="none" h="585" w="16318">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6672900" y="4309650"/>
              <a:ext cx="348900" cy="376300"/>
            </a:xfrm>
            <a:custGeom>
              <a:rect b="b" l="l" r="r" t="t"/>
              <a:pathLst>
                <a:path extrusionOk="0" fill="none" h="15052" w="13956">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6805625" y="4452725"/>
              <a:ext cx="15850" cy="28050"/>
            </a:xfrm>
            <a:custGeom>
              <a:rect b="b" l="l" r="r" t="t"/>
              <a:pathLst>
                <a:path extrusionOk="0" fill="none" h="1122" w="634">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6872600" y="4452725"/>
              <a:ext cx="15875" cy="28050"/>
            </a:xfrm>
            <a:custGeom>
              <a:rect b="b" l="l" r="r" t="t"/>
              <a:pathLst>
                <a:path extrusionOk="0" fill="none" h="1122" w="635">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6709425" y="4414975"/>
              <a:ext cx="275250" cy="54825"/>
            </a:xfrm>
            <a:custGeom>
              <a:rect b="b" l="l" r="r" t="t"/>
              <a:pathLst>
                <a:path extrusionOk="0" fill="none" h="2193" w="11010">
                  <a:moveTo>
                    <a:pt x="11009" y="2193"/>
                  </a:moveTo>
                  <a:lnTo>
                    <a:pt x="5505" y="1"/>
                  </a:ln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6733175" y="4382725"/>
              <a:ext cx="227750" cy="37150"/>
            </a:xfrm>
            <a:custGeom>
              <a:rect b="b" l="l" r="r" t="t"/>
              <a:pathLst>
                <a:path extrusionOk="0" fill="none" h="1486" w="9110">
                  <a:moveTo>
                    <a:pt x="1" y="1486"/>
                  </a:moveTo>
                  <a:lnTo>
                    <a:pt x="1681" y="1486"/>
                  </a:lnTo>
                  <a:lnTo>
                    <a:pt x="1681" y="0"/>
                  </a:lnTo>
                  <a:lnTo>
                    <a:pt x="4555" y="0"/>
                  </a:lnTo>
                  <a:lnTo>
                    <a:pt x="7429" y="0"/>
                  </a:lnTo>
                  <a:lnTo>
                    <a:pt x="7429" y="1486"/>
                  </a:lnTo>
                  <a:lnTo>
                    <a:pt x="9109" y="148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6847025" y="4414975"/>
              <a:ext cx="25" cy="145550"/>
            </a:xfrm>
            <a:custGeom>
              <a:rect b="b" l="l" r="r" t="t"/>
              <a:pathLst>
                <a:path extrusionOk="0" fill="none" h="5822" w="1">
                  <a:moveTo>
                    <a:pt x="1" y="1"/>
                  </a:moveTo>
                  <a:lnTo>
                    <a:pt x="1" y="582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54"/>
          <p:cNvGrpSpPr/>
          <p:nvPr/>
        </p:nvGrpSpPr>
        <p:grpSpPr>
          <a:xfrm>
            <a:off x="4251419" y="4291985"/>
            <a:ext cx="452420" cy="433992"/>
            <a:chOff x="5233525" y="4954450"/>
            <a:chExt cx="538275" cy="516350"/>
          </a:xfrm>
        </p:grpSpPr>
        <p:sp>
          <p:nvSpPr>
            <p:cNvPr id="800" name="Google Shape;800;p54"/>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54"/>
          <p:cNvGrpSpPr/>
          <p:nvPr/>
        </p:nvGrpSpPr>
        <p:grpSpPr>
          <a:xfrm>
            <a:off x="3682338" y="4299654"/>
            <a:ext cx="460615" cy="418653"/>
            <a:chOff x="4556450" y="4963575"/>
            <a:chExt cx="548025" cy="498100"/>
          </a:xfrm>
        </p:grpSpPr>
        <p:sp>
          <p:nvSpPr>
            <p:cNvPr id="812" name="Google Shape;812;p54"/>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4830450" y="5213225"/>
              <a:ext cx="25" cy="248450"/>
            </a:xfrm>
            <a:custGeom>
              <a:rect b="b" l="l" r="r" t="t"/>
              <a:pathLst>
                <a:path extrusionOk="0" fill="none" h="9938" w="1">
                  <a:moveTo>
                    <a:pt x="0" y="0"/>
                  </a:moveTo>
                  <a:lnTo>
                    <a:pt x="0" y="993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54"/>
          <p:cNvGrpSpPr/>
          <p:nvPr/>
        </p:nvGrpSpPr>
        <p:grpSpPr>
          <a:xfrm>
            <a:off x="299620" y="4390239"/>
            <a:ext cx="445255" cy="246182"/>
            <a:chOff x="531800" y="5071350"/>
            <a:chExt cx="529750" cy="292900"/>
          </a:xfrm>
        </p:grpSpPr>
        <p:sp>
          <p:nvSpPr>
            <p:cNvPr id="818" name="Google Shape;818;p54"/>
            <p:cNvSpPr/>
            <p:nvPr/>
          </p:nvSpPr>
          <p:spPr>
            <a:xfrm>
              <a:off x="632875" y="5077450"/>
              <a:ext cx="272200" cy="185725"/>
            </a:xfrm>
            <a:custGeom>
              <a:rect b="b" l="l" r="r" t="t"/>
              <a:pathLst>
                <a:path extrusionOk="0" fill="none" h="7429" w="10888">
                  <a:moveTo>
                    <a:pt x="2947" y="0"/>
                  </a:moveTo>
                  <a:lnTo>
                    <a:pt x="6406" y="7428"/>
                  </a:lnTo>
                  <a:lnTo>
                    <a:pt x="10887" y="2314"/>
                  </a:lnTo>
                  <a:lnTo>
                    <a:pt x="4019" y="2314"/>
                  </a:lnTo>
                  <a:lnTo>
                    <a:pt x="0" y="7428"/>
                  </a:lnTo>
                  <a:lnTo>
                    <a:pt x="6406" y="74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886175" y="5071350"/>
              <a:ext cx="74300" cy="191825"/>
            </a:xfrm>
            <a:custGeom>
              <a:rect b="b" l="l" r="r" t="t"/>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531800" y="5162075"/>
              <a:ext cx="202175" cy="202175"/>
            </a:xfrm>
            <a:custGeom>
              <a:rect b="b" l="l" r="r" t="t"/>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859375" y="5162075"/>
              <a:ext cx="202175" cy="202175"/>
            </a:xfrm>
            <a:custGeom>
              <a:rect b="b" l="l" r="r" t="t"/>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676100" y="5071350"/>
              <a:ext cx="86500" cy="7325"/>
            </a:xfrm>
            <a:custGeom>
              <a:rect b="b" l="l" r="r" t="t"/>
              <a:pathLst>
                <a:path extrusionOk="0" fill="none" h="293" w="3460">
                  <a:moveTo>
                    <a:pt x="1" y="1"/>
                  </a:moveTo>
                  <a:lnTo>
                    <a:pt x="3459" y="2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941575" y="5244275"/>
              <a:ext cx="37175" cy="37175"/>
            </a:xfrm>
            <a:custGeom>
              <a:rect b="b" l="l" r="r" t="t"/>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614600" y="5244275"/>
              <a:ext cx="37175" cy="37175"/>
            </a:xfrm>
            <a:custGeom>
              <a:rect b="b" l="l" r="r" t="t"/>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4"/>
          <p:cNvGrpSpPr/>
          <p:nvPr/>
        </p:nvGrpSpPr>
        <p:grpSpPr>
          <a:xfrm>
            <a:off x="7243894" y="1803400"/>
            <a:ext cx="433992" cy="422729"/>
            <a:chOff x="5916675" y="927975"/>
            <a:chExt cx="516350" cy="502950"/>
          </a:xfrm>
        </p:grpSpPr>
        <p:sp>
          <p:nvSpPr>
            <p:cNvPr id="826" name="Google Shape;826;p54"/>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54"/>
          <p:cNvGrpSpPr/>
          <p:nvPr/>
        </p:nvGrpSpPr>
        <p:grpSpPr>
          <a:xfrm>
            <a:off x="6359914" y="2509302"/>
            <a:ext cx="1079481" cy="1051467"/>
            <a:chOff x="5916675" y="927975"/>
            <a:chExt cx="516350" cy="502950"/>
          </a:xfrm>
        </p:grpSpPr>
        <p:sp>
          <p:nvSpPr>
            <p:cNvPr id="829" name="Google Shape;829;p54"/>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cap="rnd" cmpd="sng" w="952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cap="rnd" cmpd="sng" w="952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54"/>
          <p:cNvGrpSpPr/>
          <p:nvPr/>
        </p:nvGrpSpPr>
        <p:grpSpPr>
          <a:xfrm>
            <a:off x="6360057" y="1803400"/>
            <a:ext cx="433992" cy="422729"/>
            <a:chOff x="5916675" y="927975"/>
            <a:chExt cx="516350" cy="502950"/>
          </a:xfrm>
        </p:grpSpPr>
        <p:sp>
          <p:nvSpPr>
            <p:cNvPr id="832" name="Google Shape;832;p54"/>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54"/>
          <p:cNvSpPr/>
          <p:nvPr/>
        </p:nvSpPr>
        <p:spPr>
          <a:xfrm>
            <a:off x="7436055" y="2039778"/>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6552218" y="2039778"/>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6837753" y="3097315"/>
            <a:ext cx="1000561" cy="565194"/>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9525">
            <a:solidFill>
              <a:srgbClr val="6D9EE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1D1D1B"/>
        </a:solidFill>
      </p:bgPr>
    </p:bg>
    <p:spTree>
      <p:nvGrpSpPr>
        <p:cNvPr id="840" name="Shape 840"/>
        <p:cNvGrpSpPr/>
        <p:nvPr/>
      </p:nvGrpSpPr>
      <p:grpSpPr>
        <a:xfrm>
          <a:off x="0" y="0"/>
          <a:ext cx="0" cy="0"/>
          <a:chOff x="0" y="0"/>
          <a:chExt cx="0" cy="0"/>
        </a:xfrm>
      </p:grpSpPr>
      <p:sp>
        <p:nvSpPr>
          <p:cNvPr id="841" name="Google Shape;841;p55"/>
          <p:cNvSpPr txBox="1"/>
          <p:nvPr/>
        </p:nvSpPr>
        <p:spPr>
          <a:xfrm>
            <a:off x="2087650" y="914275"/>
            <a:ext cx="6676800" cy="13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FFFFF"/>
                </a:solidFill>
                <a:latin typeface="Raleway"/>
                <a:ea typeface="Raleway"/>
                <a:cs typeface="Raleway"/>
                <a:sym typeface="Raleway"/>
              </a:rPr>
              <a:t>Now you can use any emoji as an icon!</a:t>
            </a:r>
            <a:endParaRPr>
              <a:solidFill>
                <a:srgbClr val="FFFFF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a:solidFill>
                  <a:srgbClr val="FFFFFF"/>
                </a:solidFill>
                <a:latin typeface="Raleway"/>
                <a:ea typeface="Raleway"/>
                <a:cs typeface="Raleway"/>
                <a:sym typeface="Raleway"/>
              </a:rPr>
              <a:t>And of course it resizes without losing quality and you can change the color.</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a:solidFill>
                <a:srgbClr val="FFFFFF"/>
              </a:solidFill>
              <a:latin typeface="Raleway"/>
              <a:ea typeface="Raleway"/>
              <a:cs typeface="Raleway"/>
              <a:sym typeface="Raleway"/>
            </a:endParaRPr>
          </a:p>
          <a:p>
            <a:pPr indent="0" lvl="0" marL="0" rtl="0" algn="l">
              <a:spcBef>
                <a:spcPts val="0"/>
              </a:spcBef>
              <a:spcAft>
                <a:spcPts val="0"/>
              </a:spcAft>
              <a:buNone/>
            </a:pPr>
            <a:r>
              <a:rPr lang="en">
                <a:solidFill>
                  <a:srgbClr val="FFFFFF"/>
                </a:solidFill>
                <a:latin typeface="Raleway"/>
                <a:ea typeface="Raleway"/>
                <a:cs typeface="Raleway"/>
                <a:sym typeface="Raleway"/>
              </a:rPr>
              <a:t>How? Follow Google instructions </a:t>
            </a:r>
            <a:r>
              <a:rPr lang="en" u="sng">
                <a:solidFill>
                  <a:srgbClr val="FFFFFF"/>
                </a:solidFill>
                <a:latin typeface="Raleway"/>
                <a:ea typeface="Raleway"/>
                <a:cs typeface="Raleway"/>
                <a:sym typeface="Raleway"/>
                <a:hlinkClick r:id="rId3"/>
              </a:rPr>
              <a:t>https://twitter.com/googledocs/status/730087240156643328</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a:solidFill>
                <a:srgbClr val="FFFFF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a:solidFill>
                <a:srgbClr val="FFFFFF"/>
              </a:solidFill>
              <a:latin typeface="Raleway"/>
              <a:ea typeface="Raleway"/>
              <a:cs typeface="Raleway"/>
              <a:sym typeface="Raleway"/>
            </a:endParaRPr>
          </a:p>
          <a:p>
            <a:pPr indent="0" lvl="0" marL="0" rtl="0" algn="l">
              <a:spcBef>
                <a:spcPts val="0"/>
              </a:spcBef>
              <a:spcAft>
                <a:spcPts val="0"/>
              </a:spcAft>
              <a:buNone/>
            </a:pPr>
            <a:r>
              <a:t/>
            </a:r>
            <a:endParaRPr>
              <a:solidFill>
                <a:srgbClr val="FFFFFF"/>
              </a:solidFill>
              <a:latin typeface="Raleway"/>
              <a:ea typeface="Raleway"/>
              <a:cs typeface="Raleway"/>
              <a:sym typeface="Raleway"/>
            </a:endParaRPr>
          </a:p>
        </p:txBody>
      </p:sp>
      <p:sp>
        <p:nvSpPr>
          <p:cNvPr id="842" name="Google Shape;842;p55"/>
          <p:cNvSpPr txBox="1"/>
          <p:nvPr/>
        </p:nvSpPr>
        <p:spPr>
          <a:xfrm>
            <a:off x="731900" y="2374250"/>
            <a:ext cx="7327500" cy="25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FFFFFF"/>
                </a:solidFill>
                <a:latin typeface="Raleway"/>
                <a:ea typeface="Raleway"/>
                <a:cs typeface="Raleway"/>
                <a:sym typeface="Raleway"/>
              </a:rPr>
              <a:t>✋👆👉👍👤👦👧👨👩👪💃🏃💑❤😂😉😋😒😭👶😸🐟🍒🍔💣📌📖🔨🎃🎈🎨🏈🏰🌏🔌🔑</a:t>
            </a:r>
            <a:r>
              <a:rPr lang="en" sz="2400">
                <a:solidFill>
                  <a:srgbClr val="FFFFFF"/>
                </a:solidFill>
                <a:highlight>
                  <a:srgbClr val="576574"/>
                </a:highlight>
                <a:latin typeface="Raleway"/>
                <a:ea typeface="Raleway"/>
                <a:cs typeface="Raleway"/>
                <a:sym typeface="Raleway"/>
              </a:rPr>
              <a:t> and many more...</a:t>
            </a:r>
            <a:endParaRPr sz="2400">
              <a:solidFill>
                <a:srgbClr val="FFFFFF"/>
              </a:solidFill>
              <a:highlight>
                <a:srgbClr val="576574"/>
              </a:highlight>
              <a:latin typeface="Raleway"/>
              <a:ea typeface="Raleway"/>
              <a:cs typeface="Raleway"/>
              <a:sym typeface="Raleway"/>
            </a:endParaRPr>
          </a:p>
        </p:txBody>
      </p:sp>
      <p:sp>
        <p:nvSpPr>
          <p:cNvPr id="843" name="Google Shape;843;p55"/>
          <p:cNvSpPr txBox="1"/>
          <p:nvPr/>
        </p:nvSpPr>
        <p:spPr>
          <a:xfrm>
            <a:off x="572775" y="856414"/>
            <a:ext cx="1440600" cy="12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600">
                <a:solidFill>
                  <a:srgbClr val="F1C232"/>
                </a:solidFill>
              </a:rPr>
              <a:t>😉</a:t>
            </a:r>
            <a:endParaRPr sz="9600">
              <a:solidFill>
                <a:srgbClr val="F1C23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6"/>
          <p:cNvPicPr preferRelativeResize="0"/>
          <p:nvPr/>
        </p:nvPicPr>
        <p:blipFill rotWithShape="1">
          <a:blip r:embed="rId4">
            <a:alphaModFix/>
          </a:blip>
          <a:srcRect b="0" l="16343" r="21202" t="0"/>
          <a:stretch/>
        </p:blipFill>
        <p:spPr>
          <a:xfrm>
            <a:off x="0" y="0"/>
            <a:ext cx="4571999" cy="5143500"/>
          </a:xfrm>
          <a:prstGeom prst="rect">
            <a:avLst/>
          </a:prstGeom>
          <a:noFill/>
          <a:ln>
            <a:noFill/>
          </a:ln>
        </p:spPr>
      </p:pic>
      <p:sp>
        <p:nvSpPr>
          <p:cNvPr id="115" name="Google Shape;115;p26"/>
          <p:cNvSpPr txBox="1"/>
          <p:nvPr>
            <p:ph type="title"/>
          </p:nvPr>
        </p:nvSpPr>
        <p:spPr>
          <a:xfrm>
            <a:off x="5325475" y="-76300"/>
            <a:ext cx="31488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PROJECT</a:t>
            </a:r>
            <a:r>
              <a:rPr lang="en" sz="1800"/>
              <a:t> OUTLINE</a:t>
            </a:r>
            <a:endParaRPr sz="1800"/>
          </a:p>
        </p:txBody>
      </p:sp>
      <p:cxnSp>
        <p:nvCxnSpPr>
          <p:cNvPr id="116" name="Google Shape;116;p26"/>
          <p:cNvCxnSpPr>
            <a:stCxn id="117" idx="2"/>
          </p:cNvCxnSpPr>
          <p:nvPr/>
        </p:nvCxnSpPr>
        <p:spPr>
          <a:xfrm>
            <a:off x="6899875" y="3631497"/>
            <a:ext cx="0" cy="633900"/>
          </a:xfrm>
          <a:prstGeom prst="straightConnector1">
            <a:avLst/>
          </a:prstGeom>
          <a:noFill/>
          <a:ln cap="flat" cmpd="sng" w="19050">
            <a:solidFill>
              <a:srgbClr val="1D1D1B"/>
            </a:solidFill>
            <a:prstDash val="solid"/>
            <a:round/>
            <a:headEnd len="med" w="med" type="diamond"/>
            <a:tailEnd len="med" w="med" type="diamond"/>
          </a:ln>
        </p:spPr>
      </p:cxnSp>
      <p:cxnSp>
        <p:nvCxnSpPr>
          <p:cNvPr id="118" name="Google Shape;118;p26"/>
          <p:cNvCxnSpPr>
            <a:stCxn id="119" idx="2"/>
            <a:endCxn id="117" idx="0"/>
          </p:cNvCxnSpPr>
          <p:nvPr/>
        </p:nvCxnSpPr>
        <p:spPr>
          <a:xfrm>
            <a:off x="6887875" y="2689325"/>
            <a:ext cx="12000" cy="568500"/>
          </a:xfrm>
          <a:prstGeom prst="straightConnector1">
            <a:avLst/>
          </a:prstGeom>
          <a:noFill/>
          <a:ln cap="flat" cmpd="sng" w="19050">
            <a:solidFill>
              <a:srgbClr val="1D1D1B"/>
            </a:solidFill>
            <a:prstDash val="solid"/>
            <a:round/>
            <a:headEnd len="med" w="med" type="diamond"/>
            <a:tailEnd len="med" w="med" type="diamond"/>
          </a:ln>
        </p:spPr>
      </p:cxnSp>
      <p:sp>
        <p:nvSpPr>
          <p:cNvPr id="120" name="Google Shape;120;p26"/>
          <p:cNvSpPr txBox="1"/>
          <p:nvPr/>
        </p:nvSpPr>
        <p:spPr>
          <a:xfrm>
            <a:off x="5081525" y="1361425"/>
            <a:ext cx="36126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76574"/>
                </a:solidFill>
                <a:latin typeface="Raleway"/>
                <a:ea typeface="Raleway"/>
                <a:cs typeface="Raleway"/>
                <a:sym typeface="Raleway"/>
              </a:rPr>
              <a:t>Understanding and Set Up</a:t>
            </a:r>
            <a:endParaRPr sz="1800">
              <a:solidFill>
                <a:srgbClr val="576574"/>
              </a:solidFill>
              <a:latin typeface="Raleway"/>
              <a:ea typeface="Raleway"/>
              <a:cs typeface="Raleway"/>
              <a:sym typeface="Raleway"/>
            </a:endParaRPr>
          </a:p>
        </p:txBody>
      </p:sp>
      <p:sp>
        <p:nvSpPr>
          <p:cNvPr id="117" name="Google Shape;117;p26"/>
          <p:cNvSpPr txBox="1"/>
          <p:nvPr/>
        </p:nvSpPr>
        <p:spPr>
          <a:xfrm>
            <a:off x="5763925" y="3257697"/>
            <a:ext cx="22719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76574"/>
                </a:solidFill>
                <a:latin typeface="Raleway"/>
                <a:ea typeface="Raleway"/>
                <a:cs typeface="Raleway"/>
                <a:sym typeface="Raleway"/>
              </a:rPr>
              <a:t>Training the Model</a:t>
            </a:r>
            <a:endParaRPr sz="1800">
              <a:solidFill>
                <a:srgbClr val="576574"/>
              </a:solidFill>
              <a:latin typeface="Raleway"/>
              <a:ea typeface="Raleway"/>
              <a:cs typeface="Raleway"/>
              <a:sym typeface="Raleway"/>
            </a:endParaRPr>
          </a:p>
        </p:txBody>
      </p:sp>
      <p:sp>
        <p:nvSpPr>
          <p:cNvPr id="119" name="Google Shape;119;p26"/>
          <p:cNvSpPr txBox="1"/>
          <p:nvPr/>
        </p:nvSpPr>
        <p:spPr>
          <a:xfrm>
            <a:off x="5081575" y="2315525"/>
            <a:ext cx="36126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76574"/>
                </a:solidFill>
                <a:latin typeface="Raleway"/>
                <a:ea typeface="Raleway"/>
                <a:cs typeface="Raleway"/>
                <a:sym typeface="Raleway"/>
              </a:rPr>
              <a:t>Cleaning and Building Data Sets</a:t>
            </a:r>
            <a:endParaRPr sz="1800">
              <a:solidFill>
                <a:srgbClr val="576574"/>
              </a:solidFill>
              <a:latin typeface="Raleway"/>
              <a:ea typeface="Raleway"/>
              <a:cs typeface="Raleway"/>
              <a:sym typeface="Raleway"/>
            </a:endParaRPr>
          </a:p>
        </p:txBody>
      </p:sp>
      <p:cxnSp>
        <p:nvCxnSpPr>
          <p:cNvPr id="121" name="Google Shape;121;p26"/>
          <p:cNvCxnSpPr>
            <a:stCxn id="120" idx="2"/>
            <a:endCxn id="119" idx="0"/>
          </p:cNvCxnSpPr>
          <p:nvPr/>
        </p:nvCxnSpPr>
        <p:spPr>
          <a:xfrm>
            <a:off x="6887825" y="1735225"/>
            <a:ext cx="0" cy="580200"/>
          </a:xfrm>
          <a:prstGeom prst="straightConnector1">
            <a:avLst/>
          </a:prstGeom>
          <a:noFill/>
          <a:ln cap="flat" cmpd="sng" w="19050">
            <a:solidFill>
              <a:srgbClr val="1D1D1B"/>
            </a:solidFill>
            <a:prstDash val="solid"/>
            <a:round/>
            <a:headEnd len="med" w="med" type="diamond"/>
            <a:tailEnd len="med" w="med" type="diamond"/>
          </a:ln>
        </p:spPr>
      </p:cxnSp>
      <p:cxnSp>
        <p:nvCxnSpPr>
          <p:cNvPr id="122" name="Google Shape;122;p26"/>
          <p:cNvCxnSpPr>
            <a:stCxn id="120" idx="0"/>
            <a:endCxn id="115" idx="2"/>
          </p:cNvCxnSpPr>
          <p:nvPr/>
        </p:nvCxnSpPr>
        <p:spPr>
          <a:xfrm flipH="1" rot="10800000">
            <a:off x="6887825" y="781225"/>
            <a:ext cx="12000" cy="580200"/>
          </a:xfrm>
          <a:prstGeom prst="straightConnector1">
            <a:avLst/>
          </a:prstGeom>
          <a:noFill/>
          <a:ln cap="flat" cmpd="sng" w="19050">
            <a:solidFill>
              <a:srgbClr val="1D1D1B"/>
            </a:solidFill>
            <a:prstDash val="solid"/>
            <a:round/>
            <a:headEnd len="med" w="med" type="diamond"/>
            <a:tailEnd len="med" w="med" type="none"/>
          </a:ln>
        </p:spPr>
      </p:cxnSp>
      <p:sp>
        <p:nvSpPr>
          <p:cNvPr id="123" name="Google Shape;123;p26"/>
          <p:cNvSpPr txBox="1"/>
          <p:nvPr/>
        </p:nvSpPr>
        <p:spPr>
          <a:xfrm>
            <a:off x="5687125" y="4265400"/>
            <a:ext cx="2425500" cy="2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76574"/>
                </a:solidFill>
                <a:latin typeface="Raleway"/>
                <a:ea typeface="Raleway"/>
                <a:cs typeface="Raleway"/>
                <a:sym typeface="Raleway"/>
              </a:rPr>
              <a:t>Finalizing and Creating</a:t>
            </a:r>
            <a:endParaRPr sz="1800">
              <a:solidFill>
                <a:srgbClr val="576574"/>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D1D1B"/>
        </a:solidFill>
      </p:bgPr>
    </p:bg>
    <p:spTree>
      <p:nvGrpSpPr>
        <p:cNvPr id="127" name="Shape 127"/>
        <p:cNvGrpSpPr/>
        <p:nvPr/>
      </p:nvGrpSpPr>
      <p:grpSpPr>
        <a:xfrm>
          <a:off x="0" y="0"/>
          <a:ext cx="0" cy="0"/>
          <a:chOff x="0" y="0"/>
          <a:chExt cx="0" cy="0"/>
        </a:xfrm>
      </p:grpSpPr>
      <p:sp>
        <p:nvSpPr>
          <p:cNvPr id="128" name="Google Shape;128;p27"/>
          <p:cNvSpPr txBox="1"/>
          <p:nvPr>
            <p:ph idx="4294967295" type="ctrTitle"/>
          </p:nvPr>
        </p:nvSpPr>
        <p:spPr>
          <a:xfrm>
            <a:off x="2487000" y="2897688"/>
            <a:ext cx="4170000" cy="6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Time to set up!</a:t>
            </a:r>
            <a:endParaRPr sz="3600">
              <a:solidFill>
                <a:srgbClr val="FFFFFF"/>
              </a:solidFill>
            </a:endParaRPr>
          </a:p>
        </p:txBody>
      </p:sp>
      <p:sp>
        <p:nvSpPr>
          <p:cNvPr id="129" name="Google Shape;129;p27"/>
          <p:cNvSpPr/>
          <p:nvPr/>
        </p:nvSpPr>
        <p:spPr>
          <a:xfrm>
            <a:off x="4507700" y="2032354"/>
            <a:ext cx="161807" cy="15450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7"/>
          <p:cNvSpPr/>
          <p:nvPr/>
        </p:nvSpPr>
        <p:spPr>
          <a:xfrm rot="2697385">
            <a:off x="4215012" y="1735988"/>
            <a:ext cx="245621" cy="23452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7"/>
          <p:cNvSpPr/>
          <p:nvPr/>
        </p:nvSpPr>
        <p:spPr>
          <a:xfrm>
            <a:off x="3722150" y="2295013"/>
            <a:ext cx="98383" cy="9397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7"/>
          <p:cNvSpPr/>
          <p:nvPr/>
        </p:nvSpPr>
        <p:spPr>
          <a:xfrm rot="1280154">
            <a:off x="4288622" y="2636967"/>
            <a:ext cx="98367" cy="9397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7"/>
          <p:cNvSpPr txBox="1"/>
          <p:nvPr>
            <p:ph idx="12" type="sldNum"/>
          </p:nvPr>
        </p:nvSpPr>
        <p:spPr>
          <a:xfrm>
            <a:off x="1188150" y="3948600"/>
            <a:ext cx="6767100" cy="11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34" name="Google Shape;134;p27"/>
          <p:cNvSpPr/>
          <p:nvPr/>
        </p:nvSpPr>
        <p:spPr>
          <a:xfrm rot="1280082">
            <a:off x="5459771" y="2412988"/>
            <a:ext cx="160945" cy="15373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7"/>
          <p:cNvPicPr preferRelativeResize="0"/>
          <p:nvPr/>
        </p:nvPicPr>
        <p:blipFill>
          <a:blip r:embed="rId3">
            <a:alphaModFix/>
          </a:blip>
          <a:stretch>
            <a:fillRect/>
          </a:stretch>
        </p:blipFill>
        <p:spPr>
          <a:xfrm rot="1413876">
            <a:off x="4599688" y="1944287"/>
            <a:ext cx="900976" cy="900949"/>
          </a:xfrm>
          <a:prstGeom prst="rect">
            <a:avLst/>
          </a:prstGeom>
          <a:noFill/>
          <a:ln>
            <a:noFill/>
          </a:ln>
          <a:effectLst>
            <a:outerShdw blurRad="57150" rotWithShape="0" algn="bl" dir="5400000" dist="19050">
              <a:srgbClr val="000000">
                <a:alpha val="50000"/>
              </a:srgbClr>
            </a:outerShdw>
          </a:effectLst>
        </p:spPr>
      </p:pic>
      <p:pic>
        <p:nvPicPr>
          <p:cNvPr id="136" name="Google Shape;136;p27"/>
          <p:cNvPicPr preferRelativeResize="0"/>
          <p:nvPr/>
        </p:nvPicPr>
        <p:blipFill>
          <a:blip r:embed="rId4">
            <a:alphaModFix/>
          </a:blip>
          <a:stretch>
            <a:fillRect/>
          </a:stretch>
        </p:blipFill>
        <p:spPr>
          <a:xfrm flipH="1">
            <a:off x="3679526" y="1748998"/>
            <a:ext cx="721199" cy="721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8"/>
          <p:cNvSpPr/>
          <p:nvPr/>
        </p:nvSpPr>
        <p:spPr>
          <a:xfrm>
            <a:off x="3426350" y="1147925"/>
            <a:ext cx="5442600" cy="32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8"/>
          <p:cNvSpPr txBox="1"/>
          <p:nvPr>
            <p:ph type="ctrTitle"/>
          </p:nvPr>
        </p:nvSpPr>
        <p:spPr>
          <a:xfrm>
            <a:off x="1870875" y="166700"/>
            <a:ext cx="50535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What we will be using!</a:t>
            </a:r>
            <a:endParaRPr b="1" sz="3000">
              <a:latin typeface="Montserrat"/>
              <a:ea typeface="Montserrat"/>
              <a:cs typeface="Montserrat"/>
              <a:sym typeface="Montserrat"/>
            </a:endParaRPr>
          </a:p>
        </p:txBody>
      </p:sp>
      <p:pic>
        <p:nvPicPr>
          <p:cNvPr id="143" name="Google Shape;143;p28"/>
          <p:cNvPicPr preferRelativeResize="0"/>
          <p:nvPr/>
        </p:nvPicPr>
        <p:blipFill rotWithShape="1">
          <a:blip r:embed="rId3">
            <a:alphaModFix/>
          </a:blip>
          <a:srcRect b="0" l="12093" r="21239" t="0"/>
          <a:stretch/>
        </p:blipFill>
        <p:spPr>
          <a:xfrm>
            <a:off x="157150" y="1147925"/>
            <a:ext cx="2865609" cy="3223800"/>
          </a:xfrm>
          <a:prstGeom prst="rect">
            <a:avLst/>
          </a:prstGeom>
          <a:noFill/>
          <a:ln>
            <a:noFill/>
          </a:ln>
        </p:spPr>
      </p:pic>
      <p:sp>
        <p:nvSpPr>
          <p:cNvPr id="144" name="Google Shape;144;p28"/>
          <p:cNvSpPr txBox="1"/>
          <p:nvPr>
            <p:ph idx="4294967295" type="body"/>
          </p:nvPr>
        </p:nvSpPr>
        <p:spPr>
          <a:xfrm>
            <a:off x="3564225" y="1269600"/>
            <a:ext cx="2397900" cy="29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Google Colab Notebooks</a:t>
            </a:r>
            <a:endParaRPr b="1" sz="2400">
              <a:latin typeface="Raleway"/>
              <a:ea typeface="Raleway"/>
              <a:cs typeface="Raleway"/>
              <a:sym typeface="Raleway"/>
            </a:endParaRPr>
          </a:p>
          <a:p>
            <a:pPr indent="0" lvl="0" marL="0" rtl="0" algn="l">
              <a:spcBef>
                <a:spcPts val="1600"/>
              </a:spcBef>
              <a:spcAft>
                <a:spcPts val="0"/>
              </a:spcAft>
              <a:buClr>
                <a:schemeClr val="dk1"/>
              </a:buClr>
              <a:buSzPts val="1100"/>
              <a:buFont typeface="Arial"/>
              <a:buNone/>
            </a:pPr>
            <a:r>
              <a:rPr lang="en" sz="1200">
                <a:solidFill>
                  <a:schemeClr val="accent2"/>
                </a:solidFill>
                <a:latin typeface="Raleway"/>
                <a:ea typeface="Raleway"/>
                <a:cs typeface="Raleway"/>
                <a:sym typeface="Raleway"/>
              </a:rPr>
              <a:t>Colaboratory is a free Jupyter notebook environment that requires no setup and runs entirely in the cloud.</a:t>
            </a:r>
            <a:endParaRPr sz="1200">
              <a:solidFill>
                <a:schemeClr val="accent2"/>
              </a:solidFill>
              <a:latin typeface="Raleway"/>
              <a:ea typeface="Raleway"/>
              <a:cs typeface="Raleway"/>
              <a:sym typeface="Raleway"/>
            </a:endParaRPr>
          </a:p>
          <a:p>
            <a:pPr indent="0" lvl="0" marL="0" rtl="0" algn="l">
              <a:spcBef>
                <a:spcPts val="500"/>
              </a:spcBef>
              <a:spcAft>
                <a:spcPts val="1600"/>
              </a:spcAft>
              <a:buNone/>
            </a:pPr>
            <a:r>
              <a:t/>
            </a:r>
            <a:endParaRPr sz="1400">
              <a:latin typeface="Raleway"/>
              <a:ea typeface="Raleway"/>
              <a:cs typeface="Raleway"/>
              <a:sym typeface="Raleway"/>
            </a:endParaRPr>
          </a:p>
        </p:txBody>
      </p:sp>
      <p:sp>
        <p:nvSpPr>
          <p:cNvPr id="145" name="Google Shape;145;p28"/>
          <p:cNvSpPr txBox="1"/>
          <p:nvPr>
            <p:ph idx="4294967295" type="body"/>
          </p:nvPr>
        </p:nvSpPr>
        <p:spPr>
          <a:xfrm>
            <a:off x="6179451" y="1269600"/>
            <a:ext cx="2507100" cy="26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Melody RNN</a:t>
            </a:r>
            <a:endParaRPr b="1" sz="1800">
              <a:latin typeface="Raleway"/>
              <a:ea typeface="Raleway"/>
              <a:cs typeface="Raleway"/>
              <a:sym typeface="Raleway"/>
            </a:endParaRPr>
          </a:p>
          <a:p>
            <a:pPr indent="0" lvl="0" marL="0" rtl="0" algn="l">
              <a:spcBef>
                <a:spcPts val="1600"/>
              </a:spcBef>
              <a:spcAft>
                <a:spcPts val="0"/>
              </a:spcAft>
              <a:buNone/>
            </a:pPr>
            <a:r>
              <a:rPr lang="en" sz="1200">
                <a:solidFill>
                  <a:srgbClr val="24292E"/>
                </a:solidFill>
                <a:highlight>
                  <a:srgbClr val="FFFFFF"/>
                </a:highlight>
                <a:latin typeface="Raleway"/>
                <a:ea typeface="Raleway"/>
                <a:cs typeface="Raleway"/>
                <a:sym typeface="Raleway"/>
              </a:rPr>
              <a:t>A RNN model that applies language modeling to melody generation using an LSTM.</a:t>
            </a:r>
            <a:endParaRPr sz="1200">
              <a:solidFill>
                <a:srgbClr val="24292E"/>
              </a:solidFill>
              <a:highlight>
                <a:srgbClr val="FFFFFF"/>
              </a:highlight>
              <a:latin typeface="Raleway"/>
              <a:ea typeface="Raleway"/>
              <a:cs typeface="Raleway"/>
              <a:sym typeface="Raleway"/>
            </a:endParaRPr>
          </a:p>
          <a:p>
            <a:pPr indent="0" lvl="0" marL="0" rtl="0" algn="l">
              <a:spcBef>
                <a:spcPts val="1600"/>
              </a:spcBef>
              <a:spcAft>
                <a:spcPts val="0"/>
              </a:spcAft>
              <a:buNone/>
            </a:pPr>
            <a:r>
              <a:rPr lang="en" sz="1200">
                <a:solidFill>
                  <a:srgbClr val="24292E"/>
                </a:solidFill>
                <a:highlight>
                  <a:srgbClr val="FFFFFF"/>
                </a:highlight>
                <a:latin typeface="Raleway"/>
                <a:ea typeface="Raleway"/>
                <a:cs typeface="Raleway"/>
                <a:sym typeface="Raleway"/>
              </a:rPr>
              <a:t>3 configurations, of which we will be using basic!</a:t>
            </a:r>
            <a:endParaRPr sz="1200">
              <a:solidFill>
                <a:srgbClr val="24292E"/>
              </a:solidFill>
              <a:highlight>
                <a:srgbClr val="FFFFFF"/>
              </a:highlight>
              <a:latin typeface="Raleway"/>
              <a:ea typeface="Raleway"/>
              <a:cs typeface="Raleway"/>
              <a:sym typeface="Raleway"/>
            </a:endParaRPr>
          </a:p>
          <a:p>
            <a:pPr indent="0" lvl="0" marL="0" rtl="0" algn="l">
              <a:spcBef>
                <a:spcPts val="1600"/>
              </a:spcBef>
              <a:spcAft>
                <a:spcPts val="1600"/>
              </a:spcAft>
              <a:buNone/>
            </a:pPr>
            <a:r>
              <a:rPr lang="en" sz="1200">
                <a:solidFill>
                  <a:srgbClr val="24292E"/>
                </a:solidFill>
                <a:highlight>
                  <a:srgbClr val="FFFFFF"/>
                </a:highlight>
                <a:latin typeface="Raleway"/>
                <a:ea typeface="Raleway"/>
                <a:cs typeface="Raleway"/>
                <a:sym typeface="Raleway"/>
              </a:rPr>
              <a:t>Reinforcement Learning (as opposed to Supervised Learning)</a:t>
            </a:r>
            <a:endParaRPr sz="1200">
              <a:solidFill>
                <a:srgbClr val="24292E"/>
              </a:solidFill>
              <a:highlight>
                <a:srgbClr val="FFFFFF"/>
              </a:highlight>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D1D1B"/>
        </a:solidFill>
      </p:bgPr>
    </p:bg>
    <p:spTree>
      <p:nvGrpSpPr>
        <p:cNvPr id="149" name="Shape 149"/>
        <p:cNvGrpSpPr/>
        <p:nvPr/>
      </p:nvGrpSpPr>
      <p:grpSpPr>
        <a:xfrm>
          <a:off x="0" y="0"/>
          <a:ext cx="0" cy="0"/>
          <a:chOff x="0" y="0"/>
          <a:chExt cx="0" cy="0"/>
        </a:xfrm>
      </p:grpSpPr>
      <p:sp>
        <p:nvSpPr>
          <p:cNvPr id="150" name="Google Shape;150;p29"/>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Montserrat"/>
                <a:ea typeface="Montserrat"/>
                <a:cs typeface="Montserrat"/>
                <a:sym typeface="Montserrat"/>
              </a:rPr>
              <a:t>The collab notebook for this week</a:t>
            </a:r>
            <a:endParaRPr sz="3600">
              <a:solidFill>
                <a:srgbClr val="FFFFFF"/>
              </a:solidFill>
              <a:latin typeface="Droid Serif"/>
              <a:ea typeface="Droid Serif"/>
              <a:cs typeface="Droid Serif"/>
              <a:sym typeface="Droid Serif"/>
            </a:endParaRPr>
          </a:p>
        </p:txBody>
      </p:sp>
      <p:sp>
        <p:nvSpPr>
          <p:cNvPr id="151" name="Google Shape;151;p29"/>
          <p:cNvSpPr txBox="1"/>
          <p:nvPr/>
        </p:nvSpPr>
        <p:spPr>
          <a:xfrm>
            <a:off x="1149100" y="1379450"/>
            <a:ext cx="6846000" cy="147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FFFFFF"/>
                </a:solidFill>
                <a:latin typeface="Raleway"/>
                <a:ea typeface="Raleway"/>
                <a:cs typeface="Raleway"/>
                <a:sym typeface="Raleway"/>
              </a:rPr>
              <a:t>OPEN AND MAKE A COPY!!</a:t>
            </a:r>
            <a:endParaRPr sz="2400">
              <a:solidFill>
                <a:srgbClr val="FFFFFF"/>
              </a:solidFill>
              <a:latin typeface="Raleway"/>
              <a:ea typeface="Raleway"/>
              <a:cs typeface="Raleway"/>
              <a:sym typeface="Raleway"/>
            </a:endParaRPr>
          </a:p>
          <a:p>
            <a:pPr indent="0" lvl="0" marL="0" rtl="0" algn="ctr">
              <a:lnSpc>
                <a:spcPct val="115000"/>
              </a:lnSpc>
              <a:spcBef>
                <a:spcPts val="0"/>
              </a:spcBef>
              <a:spcAft>
                <a:spcPts val="0"/>
              </a:spcAft>
              <a:buNone/>
            </a:pPr>
            <a:r>
              <a:t/>
            </a:r>
            <a:endParaRPr sz="1200">
              <a:solidFill>
                <a:srgbClr val="FFFFFF"/>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152" name="Google Shape;152;p29"/>
          <p:cNvSpPr txBox="1"/>
          <p:nvPr/>
        </p:nvSpPr>
        <p:spPr>
          <a:xfrm>
            <a:off x="2301750" y="2234325"/>
            <a:ext cx="4540500" cy="127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600" u="sng">
                <a:solidFill>
                  <a:schemeClr val="hlink"/>
                </a:solidFill>
                <a:latin typeface="Courier New"/>
                <a:ea typeface="Courier New"/>
                <a:cs typeface="Courier New"/>
                <a:sym typeface="Courier New"/>
                <a:hlinkClick r:id="rId3"/>
              </a:rPr>
              <a:t>LINK</a:t>
            </a:r>
            <a:endParaRPr sz="9600">
              <a:solidFill>
                <a:schemeClr val="lt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0"/>
          <p:cNvSpPr txBox="1"/>
          <p:nvPr/>
        </p:nvSpPr>
        <p:spPr>
          <a:xfrm>
            <a:off x="1072150" y="195625"/>
            <a:ext cx="5265000" cy="41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999999"/>
                </a:solidFill>
                <a:latin typeface="Montserrat"/>
                <a:ea typeface="Montserrat"/>
                <a:cs typeface="Montserrat"/>
                <a:sym typeface="Montserrat"/>
              </a:rPr>
              <a:t>Your turn:</a:t>
            </a:r>
            <a:endParaRPr b="1" sz="3600">
              <a:latin typeface="Montserrat"/>
              <a:ea typeface="Montserrat"/>
              <a:cs typeface="Montserrat"/>
              <a:sym typeface="Montserrat"/>
            </a:endParaRPr>
          </a:p>
          <a:p>
            <a:pPr indent="0" lvl="0" marL="0" rtl="0" algn="l">
              <a:spcBef>
                <a:spcPts val="0"/>
              </a:spcBef>
              <a:spcAft>
                <a:spcPts val="0"/>
              </a:spcAft>
              <a:buNone/>
            </a:pPr>
            <a:r>
              <a:rPr b="1" lang="en" sz="3000">
                <a:latin typeface="Raleway"/>
                <a:ea typeface="Raleway"/>
                <a:cs typeface="Raleway"/>
                <a:sym typeface="Raleway"/>
              </a:rPr>
              <a:t>What do you know about Machine Learning? </a:t>
            </a:r>
            <a:endParaRPr b="1" sz="3000">
              <a:latin typeface="Raleway"/>
              <a:ea typeface="Raleway"/>
              <a:cs typeface="Raleway"/>
              <a:sym typeface="Raleway"/>
            </a:endParaRPr>
          </a:p>
        </p:txBody>
      </p:sp>
      <p:pic>
        <p:nvPicPr>
          <p:cNvPr id="158" name="Google Shape;158;p30"/>
          <p:cNvPicPr preferRelativeResize="0"/>
          <p:nvPr/>
        </p:nvPicPr>
        <p:blipFill>
          <a:blip r:embed="rId3">
            <a:alphaModFix/>
          </a:blip>
          <a:stretch>
            <a:fillRect/>
          </a:stretch>
        </p:blipFill>
        <p:spPr>
          <a:xfrm>
            <a:off x="6552125" y="1641625"/>
            <a:ext cx="1297024" cy="1208101"/>
          </a:xfrm>
          <a:prstGeom prst="rect">
            <a:avLst/>
          </a:prstGeom>
          <a:noFill/>
          <a:ln>
            <a:noFill/>
          </a:ln>
        </p:spPr>
      </p:pic>
      <p:sp>
        <p:nvSpPr>
          <p:cNvPr id="159" name="Google Shape;159;p30"/>
          <p:cNvSpPr txBox="1"/>
          <p:nvPr/>
        </p:nvSpPr>
        <p:spPr>
          <a:xfrm>
            <a:off x="6845025" y="2922625"/>
            <a:ext cx="8016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*buzz*</a:t>
            </a:r>
            <a:endParaRPr>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1"/>
          <p:cNvSpPr txBox="1"/>
          <p:nvPr>
            <p:ph idx="4294967295" type="ctrTitle"/>
          </p:nvPr>
        </p:nvSpPr>
        <p:spPr>
          <a:xfrm>
            <a:off x="1188450" y="224275"/>
            <a:ext cx="6767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What is Machine Learning?</a:t>
            </a:r>
            <a:endParaRPr sz="2400">
              <a:solidFill>
                <a:srgbClr val="1D1D1B"/>
              </a:solidFill>
            </a:endParaRPr>
          </a:p>
        </p:txBody>
      </p:sp>
      <p:sp>
        <p:nvSpPr>
          <p:cNvPr id="165" name="Google Shape;165;p31"/>
          <p:cNvSpPr txBox="1"/>
          <p:nvPr>
            <p:ph idx="4294967295" type="subTitle"/>
          </p:nvPr>
        </p:nvSpPr>
        <p:spPr>
          <a:xfrm>
            <a:off x="1188450" y="1150225"/>
            <a:ext cx="6767100" cy="2582700"/>
          </a:xfrm>
          <a:prstGeom prst="rect">
            <a:avLst/>
          </a:prstGeom>
        </p:spPr>
        <p:txBody>
          <a:bodyPr anchorCtr="0" anchor="t" bIns="91425" lIns="91425" spcFirstLastPara="1" rIns="91425" wrap="square" tIns="91425">
            <a:noAutofit/>
          </a:bodyPr>
          <a:lstStyle/>
          <a:p>
            <a:pPr indent="-304800" lvl="0" marL="457200" rtl="0" algn="ctr">
              <a:spcBef>
                <a:spcPts val="0"/>
              </a:spcBef>
              <a:spcAft>
                <a:spcPts val="0"/>
              </a:spcAft>
              <a:buSzPts val="1200"/>
              <a:buChar char="●"/>
            </a:pPr>
            <a:r>
              <a:rPr lang="en" sz="1200"/>
              <a:t>A lot of math</a:t>
            </a:r>
            <a:endParaRPr sz="1200"/>
          </a:p>
          <a:p>
            <a:pPr indent="-304800" lvl="0" marL="457200" rtl="0" algn="ctr">
              <a:spcBef>
                <a:spcPts val="0"/>
              </a:spcBef>
              <a:spcAft>
                <a:spcPts val="0"/>
              </a:spcAft>
              <a:buSzPts val="1200"/>
              <a:buChar char="●"/>
            </a:pPr>
            <a:r>
              <a:rPr lang="en" sz="1200"/>
              <a:t>CAPTCHA conspiracy</a:t>
            </a:r>
            <a:endParaRPr sz="1200"/>
          </a:p>
          <a:p>
            <a:pPr indent="-304800" lvl="0" marL="457200" rtl="0" algn="ctr">
              <a:spcBef>
                <a:spcPts val="0"/>
              </a:spcBef>
              <a:spcAft>
                <a:spcPts val="0"/>
              </a:spcAft>
              <a:buSzPts val="1200"/>
              <a:buChar char="●"/>
            </a:pPr>
            <a:r>
              <a:rPr lang="en" sz="1200"/>
              <a:t>It has implications with AI, Deep Learning</a:t>
            </a:r>
            <a:endParaRPr sz="1200"/>
          </a:p>
          <a:p>
            <a:pPr indent="-304800" lvl="0" marL="457200" rtl="0" algn="ctr">
              <a:spcBef>
                <a:spcPts val="0"/>
              </a:spcBef>
              <a:spcAft>
                <a:spcPts val="0"/>
              </a:spcAft>
              <a:buSzPts val="1200"/>
              <a:buChar char="●"/>
            </a:pPr>
            <a:r>
              <a:rPr lang="en" sz="1200"/>
              <a:t>Same thing as AI?</a:t>
            </a:r>
            <a:endParaRPr sz="1200"/>
          </a:p>
          <a:p>
            <a:pPr indent="-304800" lvl="0" marL="457200" rtl="0" algn="ctr">
              <a:spcBef>
                <a:spcPts val="0"/>
              </a:spcBef>
              <a:spcAft>
                <a:spcPts val="0"/>
              </a:spcAft>
              <a:buSzPts val="1200"/>
              <a:buChar char="●"/>
            </a:pPr>
            <a:r>
              <a:rPr lang="en" sz="1200"/>
              <a:t>Self driving cars </a:t>
            </a:r>
            <a:endParaRPr sz="1200"/>
          </a:p>
          <a:p>
            <a:pPr indent="-304800" lvl="0" marL="457200" rtl="0" algn="ctr">
              <a:spcBef>
                <a:spcPts val="0"/>
              </a:spcBef>
              <a:spcAft>
                <a:spcPts val="0"/>
              </a:spcAft>
              <a:buSzPts val="1200"/>
              <a:buChar char="●"/>
            </a:pPr>
            <a:r>
              <a:rPr lang="en" sz="1200"/>
              <a:t>ML security + it can be abused?</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Gertrud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